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10799763" cy="25193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37" d="100"/>
          <a:sy n="137" d="100"/>
        </p:scale>
        <p:origin x="-228" y="14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9971" y="412312"/>
            <a:ext cx="8099822" cy="877112"/>
          </a:xfrm>
        </p:spPr>
        <p:txBody>
          <a:bodyPr anchor="b"/>
          <a:lstStyle>
            <a:lvl1pPr algn="ctr">
              <a:defRPr sz="220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9971" y="1323249"/>
            <a:ext cx="8099822" cy="608263"/>
          </a:xfrm>
        </p:spPr>
        <p:txBody>
          <a:bodyPr/>
          <a:lstStyle>
            <a:lvl1pPr marL="0" indent="0" algn="ctr">
              <a:buNone/>
              <a:defRPr sz="882"/>
            </a:lvl1pPr>
            <a:lvl2pPr marL="167975" indent="0" algn="ctr">
              <a:buNone/>
              <a:defRPr sz="735"/>
            </a:lvl2pPr>
            <a:lvl3pPr marL="335951" indent="0" algn="ctr">
              <a:buNone/>
              <a:defRPr sz="661"/>
            </a:lvl3pPr>
            <a:lvl4pPr marL="503926" indent="0" algn="ctr">
              <a:buNone/>
              <a:defRPr sz="588"/>
            </a:lvl4pPr>
            <a:lvl5pPr marL="671901" indent="0" algn="ctr">
              <a:buNone/>
              <a:defRPr sz="588"/>
            </a:lvl5pPr>
            <a:lvl6pPr marL="839876" indent="0" algn="ctr">
              <a:buNone/>
              <a:defRPr sz="588"/>
            </a:lvl6pPr>
            <a:lvl7pPr marL="1007852" indent="0" algn="ctr">
              <a:buNone/>
              <a:defRPr sz="588"/>
            </a:lvl7pPr>
            <a:lvl8pPr marL="1175827" indent="0" algn="ctr">
              <a:buNone/>
              <a:defRPr sz="588"/>
            </a:lvl8pPr>
            <a:lvl9pPr marL="1343802" indent="0" algn="ctr">
              <a:buNone/>
              <a:defRPr sz="588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675F2-EF1C-4B6C-AF07-DBE707EF72BE}" type="datetimeFigureOut">
              <a:rPr lang="de-DE" smtClean="0"/>
              <a:t>29.08.2021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9DC6B-4D28-46C3-86C3-6408D86C32F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51975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675F2-EF1C-4B6C-AF07-DBE707EF72BE}" type="datetimeFigureOut">
              <a:rPr lang="de-DE" smtClean="0"/>
              <a:t>29.08.2021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9DC6B-4D28-46C3-86C3-6408D86C32F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3539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28580" y="134133"/>
            <a:ext cx="2328699" cy="2135044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484" y="134133"/>
            <a:ext cx="6851100" cy="2135044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675F2-EF1C-4B6C-AF07-DBE707EF72BE}" type="datetimeFigureOut">
              <a:rPr lang="de-DE" smtClean="0"/>
              <a:t>29.08.2021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9DC6B-4D28-46C3-86C3-6408D86C32F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8388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675F2-EF1C-4B6C-AF07-DBE707EF72BE}" type="datetimeFigureOut">
              <a:rPr lang="de-DE" smtClean="0"/>
              <a:t>29.08.2021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9DC6B-4D28-46C3-86C3-6408D86C32F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9202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859" y="628091"/>
            <a:ext cx="9314796" cy="1047985"/>
          </a:xfrm>
        </p:spPr>
        <p:txBody>
          <a:bodyPr anchor="b"/>
          <a:lstStyle>
            <a:lvl1pPr>
              <a:defRPr sz="220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859" y="1685991"/>
            <a:ext cx="9314796" cy="551110"/>
          </a:xfrm>
        </p:spPr>
        <p:txBody>
          <a:bodyPr/>
          <a:lstStyle>
            <a:lvl1pPr marL="0" indent="0">
              <a:buNone/>
              <a:defRPr sz="882">
                <a:solidFill>
                  <a:schemeClr val="tx1">
                    <a:tint val="75000"/>
                  </a:schemeClr>
                </a:solidFill>
              </a:defRPr>
            </a:lvl1pPr>
            <a:lvl2pPr marL="167975" indent="0">
              <a:buNone/>
              <a:defRPr sz="735">
                <a:solidFill>
                  <a:schemeClr val="tx1">
                    <a:tint val="75000"/>
                  </a:schemeClr>
                </a:solidFill>
              </a:defRPr>
            </a:lvl2pPr>
            <a:lvl3pPr marL="335951" indent="0">
              <a:buNone/>
              <a:defRPr sz="661">
                <a:solidFill>
                  <a:schemeClr val="tx1">
                    <a:tint val="75000"/>
                  </a:schemeClr>
                </a:solidFill>
              </a:defRPr>
            </a:lvl3pPr>
            <a:lvl4pPr marL="503926" indent="0">
              <a:buNone/>
              <a:defRPr sz="588">
                <a:solidFill>
                  <a:schemeClr val="tx1">
                    <a:tint val="75000"/>
                  </a:schemeClr>
                </a:solidFill>
              </a:defRPr>
            </a:lvl4pPr>
            <a:lvl5pPr marL="671901" indent="0">
              <a:buNone/>
              <a:defRPr sz="588">
                <a:solidFill>
                  <a:schemeClr val="tx1">
                    <a:tint val="75000"/>
                  </a:schemeClr>
                </a:solidFill>
              </a:defRPr>
            </a:lvl5pPr>
            <a:lvl6pPr marL="839876" indent="0">
              <a:buNone/>
              <a:defRPr sz="588">
                <a:solidFill>
                  <a:schemeClr val="tx1">
                    <a:tint val="75000"/>
                  </a:schemeClr>
                </a:solidFill>
              </a:defRPr>
            </a:lvl6pPr>
            <a:lvl7pPr marL="1007852" indent="0">
              <a:buNone/>
              <a:defRPr sz="588">
                <a:solidFill>
                  <a:schemeClr val="tx1">
                    <a:tint val="75000"/>
                  </a:schemeClr>
                </a:solidFill>
              </a:defRPr>
            </a:lvl7pPr>
            <a:lvl8pPr marL="1175827" indent="0">
              <a:buNone/>
              <a:defRPr sz="588">
                <a:solidFill>
                  <a:schemeClr val="tx1">
                    <a:tint val="75000"/>
                  </a:schemeClr>
                </a:solidFill>
              </a:defRPr>
            </a:lvl8pPr>
            <a:lvl9pPr marL="1343802" indent="0">
              <a:buNone/>
              <a:defRPr sz="58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675F2-EF1C-4B6C-AF07-DBE707EF72BE}" type="datetimeFigureOut">
              <a:rPr lang="de-DE" smtClean="0"/>
              <a:t>29.08.2021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9DC6B-4D28-46C3-86C3-6408D86C32F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1750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2484" y="670664"/>
            <a:ext cx="4589899" cy="159851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67380" y="670664"/>
            <a:ext cx="4589899" cy="159851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675F2-EF1C-4B6C-AF07-DBE707EF72BE}" type="datetimeFigureOut">
              <a:rPr lang="de-DE" smtClean="0"/>
              <a:t>29.08.2021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9DC6B-4D28-46C3-86C3-6408D86C32F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1515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134133"/>
            <a:ext cx="9314796" cy="48696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891" y="617594"/>
            <a:ext cx="4568806" cy="302673"/>
          </a:xfrm>
        </p:spPr>
        <p:txBody>
          <a:bodyPr anchor="b"/>
          <a:lstStyle>
            <a:lvl1pPr marL="0" indent="0">
              <a:buNone/>
              <a:defRPr sz="882" b="1"/>
            </a:lvl1pPr>
            <a:lvl2pPr marL="167975" indent="0">
              <a:buNone/>
              <a:defRPr sz="735" b="1"/>
            </a:lvl2pPr>
            <a:lvl3pPr marL="335951" indent="0">
              <a:buNone/>
              <a:defRPr sz="661" b="1"/>
            </a:lvl3pPr>
            <a:lvl4pPr marL="503926" indent="0">
              <a:buNone/>
              <a:defRPr sz="588" b="1"/>
            </a:lvl4pPr>
            <a:lvl5pPr marL="671901" indent="0">
              <a:buNone/>
              <a:defRPr sz="588" b="1"/>
            </a:lvl5pPr>
            <a:lvl6pPr marL="839876" indent="0">
              <a:buNone/>
              <a:defRPr sz="588" b="1"/>
            </a:lvl6pPr>
            <a:lvl7pPr marL="1007852" indent="0">
              <a:buNone/>
              <a:defRPr sz="588" b="1"/>
            </a:lvl7pPr>
            <a:lvl8pPr marL="1175827" indent="0">
              <a:buNone/>
              <a:defRPr sz="588" b="1"/>
            </a:lvl8pPr>
            <a:lvl9pPr marL="1343802" indent="0">
              <a:buNone/>
              <a:defRPr sz="588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3891" y="920267"/>
            <a:ext cx="4568806" cy="135357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67380" y="617594"/>
            <a:ext cx="4591306" cy="302673"/>
          </a:xfrm>
        </p:spPr>
        <p:txBody>
          <a:bodyPr anchor="b"/>
          <a:lstStyle>
            <a:lvl1pPr marL="0" indent="0">
              <a:buNone/>
              <a:defRPr sz="882" b="1"/>
            </a:lvl1pPr>
            <a:lvl2pPr marL="167975" indent="0">
              <a:buNone/>
              <a:defRPr sz="735" b="1"/>
            </a:lvl2pPr>
            <a:lvl3pPr marL="335951" indent="0">
              <a:buNone/>
              <a:defRPr sz="661" b="1"/>
            </a:lvl3pPr>
            <a:lvl4pPr marL="503926" indent="0">
              <a:buNone/>
              <a:defRPr sz="588" b="1"/>
            </a:lvl4pPr>
            <a:lvl5pPr marL="671901" indent="0">
              <a:buNone/>
              <a:defRPr sz="588" b="1"/>
            </a:lvl5pPr>
            <a:lvl6pPr marL="839876" indent="0">
              <a:buNone/>
              <a:defRPr sz="588" b="1"/>
            </a:lvl6pPr>
            <a:lvl7pPr marL="1007852" indent="0">
              <a:buNone/>
              <a:defRPr sz="588" b="1"/>
            </a:lvl7pPr>
            <a:lvl8pPr marL="1175827" indent="0">
              <a:buNone/>
              <a:defRPr sz="588" b="1"/>
            </a:lvl8pPr>
            <a:lvl9pPr marL="1343802" indent="0">
              <a:buNone/>
              <a:defRPr sz="588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67380" y="920267"/>
            <a:ext cx="4591306" cy="135357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675F2-EF1C-4B6C-AF07-DBE707EF72BE}" type="datetimeFigureOut">
              <a:rPr lang="de-DE" smtClean="0"/>
              <a:t>29.08.2021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9DC6B-4D28-46C3-86C3-6408D86C32F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13466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675F2-EF1C-4B6C-AF07-DBE707EF72BE}" type="datetimeFigureOut">
              <a:rPr lang="de-DE" smtClean="0"/>
              <a:t>29.08.2021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9DC6B-4D28-46C3-86C3-6408D86C32F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72734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675F2-EF1C-4B6C-AF07-DBE707EF72BE}" type="datetimeFigureOut">
              <a:rPr lang="de-DE" smtClean="0"/>
              <a:t>29.08.2021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9DC6B-4D28-46C3-86C3-6408D86C32F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8749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1" y="167958"/>
            <a:ext cx="3483204" cy="587851"/>
          </a:xfrm>
        </p:spPr>
        <p:txBody>
          <a:bodyPr anchor="b"/>
          <a:lstStyle>
            <a:lvl1pPr>
              <a:defRPr sz="1176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1306" y="362742"/>
            <a:ext cx="5467380" cy="1790381"/>
          </a:xfrm>
        </p:spPr>
        <p:txBody>
          <a:bodyPr/>
          <a:lstStyle>
            <a:lvl1pPr>
              <a:defRPr sz="1176"/>
            </a:lvl1pPr>
            <a:lvl2pPr>
              <a:defRPr sz="1029"/>
            </a:lvl2pPr>
            <a:lvl3pPr>
              <a:defRPr sz="882"/>
            </a:lvl3pPr>
            <a:lvl4pPr>
              <a:defRPr sz="735"/>
            </a:lvl4pPr>
            <a:lvl5pPr>
              <a:defRPr sz="735"/>
            </a:lvl5pPr>
            <a:lvl6pPr>
              <a:defRPr sz="735"/>
            </a:lvl6pPr>
            <a:lvl7pPr>
              <a:defRPr sz="735"/>
            </a:lvl7pPr>
            <a:lvl8pPr>
              <a:defRPr sz="735"/>
            </a:lvl8pPr>
            <a:lvl9pPr>
              <a:defRPr sz="735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1" y="755809"/>
            <a:ext cx="3483204" cy="1400229"/>
          </a:xfrm>
        </p:spPr>
        <p:txBody>
          <a:bodyPr/>
          <a:lstStyle>
            <a:lvl1pPr marL="0" indent="0">
              <a:buNone/>
              <a:defRPr sz="588"/>
            </a:lvl1pPr>
            <a:lvl2pPr marL="167975" indent="0">
              <a:buNone/>
              <a:defRPr sz="514"/>
            </a:lvl2pPr>
            <a:lvl3pPr marL="335951" indent="0">
              <a:buNone/>
              <a:defRPr sz="441"/>
            </a:lvl3pPr>
            <a:lvl4pPr marL="503926" indent="0">
              <a:buNone/>
              <a:defRPr sz="367"/>
            </a:lvl4pPr>
            <a:lvl5pPr marL="671901" indent="0">
              <a:buNone/>
              <a:defRPr sz="367"/>
            </a:lvl5pPr>
            <a:lvl6pPr marL="839876" indent="0">
              <a:buNone/>
              <a:defRPr sz="367"/>
            </a:lvl6pPr>
            <a:lvl7pPr marL="1007852" indent="0">
              <a:buNone/>
              <a:defRPr sz="367"/>
            </a:lvl7pPr>
            <a:lvl8pPr marL="1175827" indent="0">
              <a:buNone/>
              <a:defRPr sz="367"/>
            </a:lvl8pPr>
            <a:lvl9pPr marL="1343802" indent="0">
              <a:buNone/>
              <a:defRPr sz="36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675F2-EF1C-4B6C-AF07-DBE707EF72BE}" type="datetimeFigureOut">
              <a:rPr lang="de-DE" smtClean="0"/>
              <a:t>29.08.2021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9DC6B-4D28-46C3-86C3-6408D86C32F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9172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1" y="167958"/>
            <a:ext cx="3483204" cy="587851"/>
          </a:xfrm>
        </p:spPr>
        <p:txBody>
          <a:bodyPr anchor="b"/>
          <a:lstStyle>
            <a:lvl1pPr>
              <a:defRPr sz="1176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91306" y="362742"/>
            <a:ext cx="5467380" cy="1790381"/>
          </a:xfrm>
        </p:spPr>
        <p:txBody>
          <a:bodyPr anchor="t"/>
          <a:lstStyle>
            <a:lvl1pPr marL="0" indent="0">
              <a:buNone/>
              <a:defRPr sz="1176"/>
            </a:lvl1pPr>
            <a:lvl2pPr marL="167975" indent="0">
              <a:buNone/>
              <a:defRPr sz="1029"/>
            </a:lvl2pPr>
            <a:lvl3pPr marL="335951" indent="0">
              <a:buNone/>
              <a:defRPr sz="882"/>
            </a:lvl3pPr>
            <a:lvl4pPr marL="503926" indent="0">
              <a:buNone/>
              <a:defRPr sz="735"/>
            </a:lvl4pPr>
            <a:lvl5pPr marL="671901" indent="0">
              <a:buNone/>
              <a:defRPr sz="735"/>
            </a:lvl5pPr>
            <a:lvl6pPr marL="839876" indent="0">
              <a:buNone/>
              <a:defRPr sz="735"/>
            </a:lvl6pPr>
            <a:lvl7pPr marL="1007852" indent="0">
              <a:buNone/>
              <a:defRPr sz="735"/>
            </a:lvl7pPr>
            <a:lvl8pPr marL="1175827" indent="0">
              <a:buNone/>
              <a:defRPr sz="735"/>
            </a:lvl8pPr>
            <a:lvl9pPr marL="1343802" indent="0">
              <a:buNone/>
              <a:defRPr sz="735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1" y="755809"/>
            <a:ext cx="3483204" cy="1400229"/>
          </a:xfrm>
        </p:spPr>
        <p:txBody>
          <a:bodyPr/>
          <a:lstStyle>
            <a:lvl1pPr marL="0" indent="0">
              <a:buNone/>
              <a:defRPr sz="588"/>
            </a:lvl1pPr>
            <a:lvl2pPr marL="167975" indent="0">
              <a:buNone/>
              <a:defRPr sz="514"/>
            </a:lvl2pPr>
            <a:lvl3pPr marL="335951" indent="0">
              <a:buNone/>
              <a:defRPr sz="441"/>
            </a:lvl3pPr>
            <a:lvl4pPr marL="503926" indent="0">
              <a:buNone/>
              <a:defRPr sz="367"/>
            </a:lvl4pPr>
            <a:lvl5pPr marL="671901" indent="0">
              <a:buNone/>
              <a:defRPr sz="367"/>
            </a:lvl5pPr>
            <a:lvl6pPr marL="839876" indent="0">
              <a:buNone/>
              <a:defRPr sz="367"/>
            </a:lvl6pPr>
            <a:lvl7pPr marL="1007852" indent="0">
              <a:buNone/>
              <a:defRPr sz="367"/>
            </a:lvl7pPr>
            <a:lvl8pPr marL="1175827" indent="0">
              <a:buNone/>
              <a:defRPr sz="367"/>
            </a:lvl8pPr>
            <a:lvl9pPr marL="1343802" indent="0">
              <a:buNone/>
              <a:defRPr sz="36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675F2-EF1C-4B6C-AF07-DBE707EF72BE}" type="datetimeFigureOut">
              <a:rPr lang="de-DE" smtClean="0"/>
              <a:t>29.08.2021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9DC6B-4D28-46C3-86C3-6408D86C32F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97850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42484" y="134133"/>
            <a:ext cx="9314796" cy="4869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2484" y="670664"/>
            <a:ext cx="9314796" cy="15985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2484" y="2335076"/>
            <a:ext cx="2429947" cy="1341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4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B675F2-EF1C-4B6C-AF07-DBE707EF72BE}" type="datetimeFigureOut">
              <a:rPr lang="de-DE" smtClean="0"/>
              <a:t>29.08.2021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77422" y="2335076"/>
            <a:ext cx="3644920" cy="1341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4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7332" y="2335076"/>
            <a:ext cx="2429947" cy="1341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4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C9DC6B-4D28-46C3-86C3-6408D86C32F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0319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335951" rtl="0" eaLnBrk="1" latinLnBrk="0" hangingPunct="1">
        <a:lnSpc>
          <a:spcPct val="90000"/>
        </a:lnSpc>
        <a:spcBef>
          <a:spcPct val="0"/>
        </a:spcBef>
        <a:buNone/>
        <a:defRPr sz="16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3988" indent="-83988" algn="l" defTabSz="335951" rtl="0" eaLnBrk="1" latinLnBrk="0" hangingPunct="1">
        <a:lnSpc>
          <a:spcPct val="90000"/>
        </a:lnSpc>
        <a:spcBef>
          <a:spcPts val="367"/>
        </a:spcBef>
        <a:buFont typeface="Arial" panose="020B0604020202020204" pitchFamily="34" charset="0"/>
        <a:buChar char="•"/>
        <a:defRPr sz="1029" kern="1200">
          <a:solidFill>
            <a:schemeClr val="tx1"/>
          </a:solidFill>
          <a:latin typeface="+mn-lt"/>
          <a:ea typeface="+mn-ea"/>
          <a:cs typeface="+mn-cs"/>
        </a:defRPr>
      </a:lvl1pPr>
      <a:lvl2pPr marL="251963" indent="-83988" algn="l" defTabSz="335951" rtl="0" eaLnBrk="1" latinLnBrk="0" hangingPunct="1">
        <a:lnSpc>
          <a:spcPct val="90000"/>
        </a:lnSpc>
        <a:spcBef>
          <a:spcPts val="184"/>
        </a:spcBef>
        <a:buFont typeface="Arial" panose="020B0604020202020204" pitchFamily="34" charset="0"/>
        <a:buChar char="•"/>
        <a:defRPr sz="882" kern="1200">
          <a:solidFill>
            <a:schemeClr val="tx1"/>
          </a:solidFill>
          <a:latin typeface="+mn-lt"/>
          <a:ea typeface="+mn-ea"/>
          <a:cs typeface="+mn-cs"/>
        </a:defRPr>
      </a:lvl2pPr>
      <a:lvl3pPr marL="419938" indent="-83988" algn="l" defTabSz="335951" rtl="0" eaLnBrk="1" latinLnBrk="0" hangingPunct="1">
        <a:lnSpc>
          <a:spcPct val="90000"/>
        </a:lnSpc>
        <a:spcBef>
          <a:spcPts val="184"/>
        </a:spcBef>
        <a:buFont typeface="Arial" panose="020B0604020202020204" pitchFamily="34" charset="0"/>
        <a:buChar char="•"/>
        <a:defRPr sz="735" kern="1200">
          <a:solidFill>
            <a:schemeClr val="tx1"/>
          </a:solidFill>
          <a:latin typeface="+mn-lt"/>
          <a:ea typeface="+mn-ea"/>
          <a:cs typeface="+mn-cs"/>
        </a:defRPr>
      </a:lvl3pPr>
      <a:lvl4pPr marL="587913" indent="-83988" algn="l" defTabSz="335951" rtl="0" eaLnBrk="1" latinLnBrk="0" hangingPunct="1">
        <a:lnSpc>
          <a:spcPct val="90000"/>
        </a:lnSpc>
        <a:spcBef>
          <a:spcPts val="184"/>
        </a:spcBef>
        <a:buFont typeface="Arial" panose="020B0604020202020204" pitchFamily="34" charset="0"/>
        <a:buChar char="•"/>
        <a:defRPr sz="661" kern="1200">
          <a:solidFill>
            <a:schemeClr val="tx1"/>
          </a:solidFill>
          <a:latin typeface="+mn-lt"/>
          <a:ea typeface="+mn-ea"/>
          <a:cs typeface="+mn-cs"/>
        </a:defRPr>
      </a:lvl4pPr>
      <a:lvl5pPr marL="755889" indent="-83988" algn="l" defTabSz="335951" rtl="0" eaLnBrk="1" latinLnBrk="0" hangingPunct="1">
        <a:lnSpc>
          <a:spcPct val="90000"/>
        </a:lnSpc>
        <a:spcBef>
          <a:spcPts val="184"/>
        </a:spcBef>
        <a:buFont typeface="Arial" panose="020B0604020202020204" pitchFamily="34" charset="0"/>
        <a:buChar char="•"/>
        <a:defRPr sz="661" kern="1200">
          <a:solidFill>
            <a:schemeClr val="tx1"/>
          </a:solidFill>
          <a:latin typeface="+mn-lt"/>
          <a:ea typeface="+mn-ea"/>
          <a:cs typeface="+mn-cs"/>
        </a:defRPr>
      </a:lvl5pPr>
      <a:lvl6pPr marL="923864" indent="-83988" algn="l" defTabSz="335951" rtl="0" eaLnBrk="1" latinLnBrk="0" hangingPunct="1">
        <a:lnSpc>
          <a:spcPct val="90000"/>
        </a:lnSpc>
        <a:spcBef>
          <a:spcPts val="184"/>
        </a:spcBef>
        <a:buFont typeface="Arial" panose="020B0604020202020204" pitchFamily="34" charset="0"/>
        <a:buChar char="•"/>
        <a:defRPr sz="661" kern="1200">
          <a:solidFill>
            <a:schemeClr val="tx1"/>
          </a:solidFill>
          <a:latin typeface="+mn-lt"/>
          <a:ea typeface="+mn-ea"/>
          <a:cs typeface="+mn-cs"/>
        </a:defRPr>
      </a:lvl6pPr>
      <a:lvl7pPr marL="1091839" indent="-83988" algn="l" defTabSz="335951" rtl="0" eaLnBrk="1" latinLnBrk="0" hangingPunct="1">
        <a:lnSpc>
          <a:spcPct val="90000"/>
        </a:lnSpc>
        <a:spcBef>
          <a:spcPts val="184"/>
        </a:spcBef>
        <a:buFont typeface="Arial" panose="020B0604020202020204" pitchFamily="34" charset="0"/>
        <a:buChar char="•"/>
        <a:defRPr sz="661" kern="1200">
          <a:solidFill>
            <a:schemeClr val="tx1"/>
          </a:solidFill>
          <a:latin typeface="+mn-lt"/>
          <a:ea typeface="+mn-ea"/>
          <a:cs typeface="+mn-cs"/>
        </a:defRPr>
      </a:lvl7pPr>
      <a:lvl8pPr marL="1259815" indent="-83988" algn="l" defTabSz="335951" rtl="0" eaLnBrk="1" latinLnBrk="0" hangingPunct="1">
        <a:lnSpc>
          <a:spcPct val="90000"/>
        </a:lnSpc>
        <a:spcBef>
          <a:spcPts val="184"/>
        </a:spcBef>
        <a:buFont typeface="Arial" panose="020B0604020202020204" pitchFamily="34" charset="0"/>
        <a:buChar char="•"/>
        <a:defRPr sz="661" kern="1200">
          <a:solidFill>
            <a:schemeClr val="tx1"/>
          </a:solidFill>
          <a:latin typeface="+mn-lt"/>
          <a:ea typeface="+mn-ea"/>
          <a:cs typeface="+mn-cs"/>
        </a:defRPr>
      </a:lvl8pPr>
      <a:lvl9pPr marL="1427790" indent="-83988" algn="l" defTabSz="335951" rtl="0" eaLnBrk="1" latinLnBrk="0" hangingPunct="1">
        <a:lnSpc>
          <a:spcPct val="90000"/>
        </a:lnSpc>
        <a:spcBef>
          <a:spcPts val="184"/>
        </a:spcBef>
        <a:buFont typeface="Arial" panose="020B0604020202020204" pitchFamily="34" charset="0"/>
        <a:buChar char="•"/>
        <a:defRPr sz="6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35951" rtl="0" eaLnBrk="1" latinLnBrk="0" hangingPunct="1">
        <a:defRPr sz="661" kern="1200">
          <a:solidFill>
            <a:schemeClr val="tx1"/>
          </a:solidFill>
          <a:latin typeface="+mn-lt"/>
          <a:ea typeface="+mn-ea"/>
          <a:cs typeface="+mn-cs"/>
        </a:defRPr>
      </a:lvl1pPr>
      <a:lvl2pPr marL="167975" algn="l" defTabSz="335951" rtl="0" eaLnBrk="1" latinLnBrk="0" hangingPunct="1">
        <a:defRPr sz="661" kern="1200">
          <a:solidFill>
            <a:schemeClr val="tx1"/>
          </a:solidFill>
          <a:latin typeface="+mn-lt"/>
          <a:ea typeface="+mn-ea"/>
          <a:cs typeface="+mn-cs"/>
        </a:defRPr>
      </a:lvl2pPr>
      <a:lvl3pPr marL="335951" algn="l" defTabSz="335951" rtl="0" eaLnBrk="1" latinLnBrk="0" hangingPunct="1">
        <a:defRPr sz="661" kern="1200">
          <a:solidFill>
            <a:schemeClr val="tx1"/>
          </a:solidFill>
          <a:latin typeface="+mn-lt"/>
          <a:ea typeface="+mn-ea"/>
          <a:cs typeface="+mn-cs"/>
        </a:defRPr>
      </a:lvl3pPr>
      <a:lvl4pPr marL="503926" algn="l" defTabSz="335951" rtl="0" eaLnBrk="1" latinLnBrk="0" hangingPunct="1">
        <a:defRPr sz="661" kern="1200">
          <a:solidFill>
            <a:schemeClr val="tx1"/>
          </a:solidFill>
          <a:latin typeface="+mn-lt"/>
          <a:ea typeface="+mn-ea"/>
          <a:cs typeface="+mn-cs"/>
        </a:defRPr>
      </a:lvl4pPr>
      <a:lvl5pPr marL="671901" algn="l" defTabSz="335951" rtl="0" eaLnBrk="1" latinLnBrk="0" hangingPunct="1">
        <a:defRPr sz="661" kern="1200">
          <a:solidFill>
            <a:schemeClr val="tx1"/>
          </a:solidFill>
          <a:latin typeface="+mn-lt"/>
          <a:ea typeface="+mn-ea"/>
          <a:cs typeface="+mn-cs"/>
        </a:defRPr>
      </a:lvl5pPr>
      <a:lvl6pPr marL="839876" algn="l" defTabSz="335951" rtl="0" eaLnBrk="1" latinLnBrk="0" hangingPunct="1">
        <a:defRPr sz="661" kern="1200">
          <a:solidFill>
            <a:schemeClr val="tx1"/>
          </a:solidFill>
          <a:latin typeface="+mn-lt"/>
          <a:ea typeface="+mn-ea"/>
          <a:cs typeface="+mn-cs"/>
        </a:defRPr>
      </a:lvl6pPr>
      <a:lvl7pPr marL="1007852" algn="l" defTabSz="335951" rtl="0" eaLnBrk="1" latinLnBrk="0" hangingPunct="1">
        <a:defRPr sz="661" kern="1200">
          <a:solidFill>
            <a:schemeClr val="tx1"/>
          </a:solidFill>
          <a:latin typeface="+mn-lt"/>
          <a:ea typeface="+mn-ea"/>
          <a:cs typeface="+mn-cs"/>
        </a:defRPr>
      </a:lvl7pPr>
      <a:lvl8pPr marL="1175827" algn="l" defTabSz="335951" rtl="0" eaLnBrk="1" latinLnBrk="0" hangingPunct="1">
        <a:defRPr sz="661" kern="1200">
          <a:solidFill>
            <a:schemeClr val="tx1"/>
          </a:solidFill>
          <a:latin typeface="+mn-lt"/>
          <a:ea typeface="+mn-ea"/>
          <a:cs typeface="+mn-cs"/>
        </a:defRPr>
      </a:lvl8pPr>
      <a:lvl9pPr marL="1343802" algn="l" defTabSz="335951" rtl="0" eaLnBrk="1" latinLnBrk="0" hangingPunct="1">
        <a:defRPr sz="66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580C046E-F7B4-4F2B-87AA-C4323EC450FE}"/>
              </a:ext>
            </a:extLst>
          </p:cNvPr>
          <p:cNvGrpSpPr/>
          <p:nvPr/>
        </p:nvGrpSpPr>
        <p:grpSpPr>
          <a:xfrm>
            <a:off x="5665003" y="691327"/>
            <a:ext cx="2097248" cy="1325460"/>
            <a:chOff x="276696" y="503340"/>
            <a:chExt cx="2097248" cy="1325460"/>
          </a:xfrm>
        </p:grpSpPr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04A596BE-FEDC-486D-804A-030EF5B48C9A}"/>
                </a:ext>
              </a:extLst>
            </p:cNvPr>
            <p:cNvSpPr/>
            <p:nvPr/>
          </p:nvSpPr>
          <p:spPr>
            <a:xfrm>
              <a:off x="276696" y="503340"/>
              <a:ext cx="2097248" cy="132546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feld 6">
                  <a:extLst>
                    <a:ext uri="{FF2B5EF4-FFF2-40B4-BE49-F238E27FC236}">
                      <a16:creationId xmlns:a16="http://schemas.microsoft.com/office/drawing/2014/main" id="{50777C09-BE27-446E-8587-FEB180914D6B}"/>
                    </a:ext>
                  </a:extLst>
                </p:cNvPr>
                <p:cNvSpPr txBox="1"/>
                <p:nvPr/>
              </p:nvSpPr>
              <p:spPr>
                <a:xfrm>
                  <a:off x="1979284" y="1459467"/>
                  <a:ext cx="3946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de-DE">
                            <a:latin typeface="Cambria Math" panose="02040503050406030204" pitchFamily="18" charset="0"/>
                          </a:rPr>
                          <m:t>Ω</m:t>
                        </m:r>
                      </m:oMath>
                    </m:oMathPara>
                  </a14:m>
                  <a:endParaRPr lang="de-DE" dirty="0"/>
                </a:p>
              </p:txBody>
            </p:sp>
          </mc:Choice>
          <mc:Fallback xmlns="">
            <p:sp>
              <p:nvSpPr>
                <p:cNvPr id="7" name="Textfeld 6">
                  <a:extLst>
                    <a:ext uri="{FF2B5EF4-FFF2-40B4-BE49-F238E27FC236}">
                      <a16:creationId xmlns:a16="http://schemas.microsoft.com/office/drawing/2014/main" id="{50777C09-BE27-446E-8587-FEB180914D6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79284" y="1459467"/>
                  <a:ext cx="394660" cy="369332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951B4EF6-9C7E-4768-903A-5EFB63F06580}"/>
              </a:ext>
            </a:extLst>
          </p:cNvPr>
          <p:cNvGrpSpPr/>
          <p:nvPr/>
        </p:nvGrpSpPr>
        <p:grpSpPr>
          <a:xfrm>
            <a:off x="3123137" y="691327"/>
            <a:ext cx="2097248" cy="1325460"/>
            <a:chOff x="2893684" y="503340"/>
            <a:chExt cx="2097248" cy="1325460"/>
          </a:xfrm>
        </p:grpSpPr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DE6B9374-2E72-4B58-A6F5-7F4711FE7730}"/>
                </a:ext>
              </a:extLst>
            </p:cNvPr>
            <p:cNvSpPr/>
            <p:nvPr/>
          </p:nvSpPr>
          <p:spPr>
            <a:xfrm>
              <a:off x="2893684" y="503340"/>
              <a:ext cx="2097248" cy="132546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Ellipse 8">
                  <a:extLst>
                    <a:ext uri="{FF2B5EF4-FFF2-40B4-BE49-F238E27FC236}">
                      <a16:creationId xmlns:a16="http://schemas.microsoft.com/office/drawing/2014/main" id="{1DD8A7B2-A05B-45DD-B5E5-9DC81793D52D}"/>
                    </a:ext>
                  </a:extLst>
                </p:cNvPr>
                <p:cNvSpPr/>
                <p:nvPr/>
              </p:nvSpPr>
              <p:spPr>
                <a:xfrm>
                  <a:off x="3111798" y="708870"/>
                  <a:ext cx="914400" cy="914400"/>
                </a:xfrm>
                <a:prstGeom prst="ellipse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de-DE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9" name="Ellipse 8">
                  <a:extLst>
                    <a:ext uri="{FF2B5EF4-FFF2-40B4-BE49-F238E27FC236}">
                      <a16:creationId xmlns:a16="http://schemas.microsoft.com/office/drawing/2014/main" id="{1DD8A7B2-A05B-45DD-B5E5-9DC81793D52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11798" y="708870"/>
                  <a:ext cx="914400" cy="914400"/>
                </a:xfrm>
                <a:prstGeom prst="ellipse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 w="6350">
                  <a:noFill/>
                </a:ln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F311C69D-82A8-4420-8563-42E8667554BA}"/>
                </a:ext>
              </a:extLst>
            </p:cNvPr>
            <p:cNvSpPr/>
            <p:nvPr/>
          </p:nvSpPr>
          <p:spPr>
            <a:xfrm>
              <a:off x="3816474" y="708870"/>
              <a:ext cx="914400" cy="914400"/>
            </a:xfrm>
            <a:prstGeom prst="ellipse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feld 10">
                  <a:extLst>
                    <a:ext uri="{FF2B5EF4-FFF2-40B4-BE49-F238E27FC236}">
                      <a16:creationId xmlns:a16="http://schemas.microsoft.com/office/drawing/2014/main" id="{7DE6E0F0-41AA-4EC2-B32C-73BB3C05F823}"/>
                    </a:ext>
                  </a:extLst>
                </p:cNvPr>
                <p:cNvSpPr txBox="1"/>
                <p:nvPr/>
              </p:nvSpPr>
              <p:spPr>
                <a:xfrm>
                  <a:off x="4596272" y="1459467"/>
                  <a:ext cx="3946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de-DE">
                            <a:latin typeface="Cambria Math" panose="02040503050406030204" pitchFamily="18" charset="0"/>
                          </a:rPr>
                          <m:t>Ω</m:t>
                        </m:r>
                      </m:oMath>
                    </m:oMathPara>
                  </a14:m>
                  <a:endParaRPr lang="de-DE" dirty="0"/>
                </a:p>
              </p:txBody>
            </p:sp>
          </mc:Choice>
          <mc:Fallback xmlns="">
            <p:sp>
              <p:nvSpPr>
                <p:cNvPr id="11" name="Textfeld 10">
                  <a:extLst>
                    <a:ext uri="{FF2B5EF4-FFF2-40B4-BE49-F238E27FC236}">
                      <a16:creationId xmlns:a16="http://schemas.microsoft.com/office/drawing/2014/main" id="{7DE6E0F0-41AA-4EC2-B32C-73BB3C05F82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96272" y="1459467"/>
                  <a:ext cx="394660" cy="369332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feld 11">
                <a:extLst>
                  <a:ext uri="{FF2B5EF4-FFF2-40B4-BE49-F238E27FC236}">
                    <a16:creationId xmlns:a16="http://schemas.microsoft.com/office/drawing/2014/main" id="{45401142-CF63-4D83-BF9F-A8EF16EA6085}"/>
                  </a:ext>
                </a:extLst>
              </p:cNvPr>
              <p:cNvSpPr txBox="1"/>
              <p:nvPr/>
            </p:nvSpPr>
            <p:spPr>
              <a:xfrm>
                <a:off x="1239304" y="310756"/>
                <a:ext cx="1011886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i="1">
                        <a:latin typeface="Cambria Math" panose="02040503050406030204" pitchFamily="18" charset="0"/>
                      </a:rPr>
                      <m:t>ℙ</m:t>
                    </m:r>
                    <m:d>
                      <m:dPr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de-DE" i="1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∪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d>
                    <m:r>
                      <a:rPr lang="de-DE" i="1">
                        <a:latin typeface="Cambria Math" panose="02040503050406030204" pitchFamily="18" charset="0"/>
                      </a:rPr>
                      <m:t>            =             </m:t>
                    </m:r>
                    <m:r>
                      <a:rPr lang="de-DE" i="1">
                        <a:latin typeface="Cambria Math" panose="02040503050406030204" pitchFamily="18" charset="0"/>
                      </a:rPr>
                      <m:t>ℙ</m:t>
                    </m:r>
                    <m:d>
                      <m:dPr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de-DE" i="1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∩</m:t>
                        </m:r>
                        <m:sSup>
                          <m:sSup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𝑐</m:t>
                            </m:r>
                          </m:sup>
                        </m:sSup>
                      </m:e>
                    </m:d>
                    <m:r>
                      <a:rPr lang="de-DE" i="1">
                        <a:latin typeface="Cambria Math" panose="02040503050406030204" pitchFamily="18" charset="0"/>
                      </a:rPr>
                      <m:t>            ∪             </m:t>
                    </m:r>
                    <m:r>
                      <a:rPr lang="de-DE" i="1">
                        <a:latin typeface="Cambria Math" panose="02040503050406030204" pitchFamily="18" charset="0"/>
                      </a:rPr>
                      <m:t>ℙ</m:t>
                    </m:r>
                    <m:d>
                      <m:dPr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de-DE" i="1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∩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d>
                    <m:r>
                      <a:rPr lang="de-DE" i="1">
                        <a:latin typeface="Cambria Math" panose="02040503050406030204" pitchFamily="18" charset="0"/>
                      </a:rPr>
                      <m:t>              ∪            </m:t>
                    </m:r>
                    <m:r>
                      <a:rPr lang="de-DE" i="1">
                        <a:latin typeface="Cambria Math" panose="02040503050406030204" pitchFamily="18" charset="0"/>
                      </a:rPr>
                      <m:t>ℙ</m:t>
                    </m:r>
                    <m:r>
                      <a:rPr lang="de-DE" i="1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de-DE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p>
                        <m:r>
                          <a:rPr lang="de-DE" i="1">
                            <a:latin typeface="Cambria Math" panose="02040503050406030204" pitchFamily="18" charset="0"/>
                          </a:rPr>
                          <m:t>𝑐</m:t>
                        </m:r>
                      </m:sup>
                    </m:sSup>
                    <m:r>
                      <a:rPr lang="de-DE" i="1">
                        <a:latin typeface="Cambria Math" panose="02040503050406030204" pitchFamily="18" charset="0"/>
                      </a:rPr>
                      <m:t>∩</m:t>
                    </m:r>
                    <m:r>
                      <a:rPr lang="de-DE" i="1">
                        <a:latin typeface="Cambria Math" panose="02040503050406030204" pitchFamily="18" charset="0"/>
                      </a:rPr>
                      <m:t>𝐵</m:t>
                    </m:r>
                    <m:r>
                      <a:rPr lang="de-DE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de-DE" dirty="0"/>
                  <a:t>                           </a:t>
                </a:r>
              </a:p>
            </p:txBody>
          </p:sp>
        </mc:Choice>
        <mc:Fallback>
          <p:sp>
            <p:nvSpPr>
              <p:cNvPr id="12" name="Textfeld 11">
                <a:extLst>
                  <a:ext uri="{FF2B5EF4-FFF2-40B4-BE49-F238E27FC236}">
                    <a16:creationId xmlns:a16="http://schemas.microsoft.com/office/drawing/2014/main" id="{45401142-CF63-4D83-BF9F-A8EF16EA60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9304" y="310756"/>
                <a:ext cx="10118860" cy="276999"/>
              </a:xfrm>
              <a:prstGeom prst="rect">
                <a:avLst/>
              </a:prstGeom>
              <a:blipFill>
                <a:blip r:embed="rId5"/>
                <a:stretch>
                  <a:fillRect l="-783" t="-2222" b="-3555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507CE2D6-A74F-4AF1-80E1-6572916918DB}"/>
              </a:ext>
            </a:extLst>
          </p:cNvPr>
          <p:cNvGrpSpPr/>
          <p:nvPr/>
        </p:nvGrpSpPr>
        <p:grpSpPr>
          <a:xfrm>
            <a:off x="581271" y="690518"/>
            <a:ext cx="2097248" cy="1325460"/>
            <a:chOff x="276696" y="503340"/>
            <a:chExt cx="2097248" cy="1325460"/>
          </a:xfrm>
        </p:grpSpPr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5D5791FF-B9C5-4321-A8AF-8331C3325446}"/>
                </a:ext>
              </a:extLst>
            </p:cNvPr>
            <p:cNvSpPr/>
            <p:nvPr/>
          </p:nvSpPr>
          <p:spPr>
            <a:xfrm>
              <a:off x="276696" y="503340"/>
              <a:ext cx="2097248" cy="132546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Ellipse 22">
                  <a:extLst>
                    <a:ext uri="{FF2B5EF4-FFF2-40B4-BE49-F238E27FC236}">
                      <a16:creationId xmlns:a16="http://schemas.microsoft.com/office/drawing/2014/main" id="{8B3758B3-572F-4C70-9440-6A4F59ACDBD6}"/>
                    </a:ext>
                  </a:extLst>
                </p:cNvPr>
                <p:cNvSpPr/>
                <p:nvPr/>
              </p:nvSpPr>
              <p:spPr>
                <a:xfrm>
                  <a:off x="494810" y="708870"/>
                  <a:ext cx="914400" cy="914400"/>
                </a:xfrm>
                <a:prstGeom prst="ellipse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de-DE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23" name="Ellipse 22">
                  <a:extLst>
                    <a:ext uri="{FF2B5EF4-FFF2-40B4-BE49-F238E27FC236}">
                      <a16:creationId xmlns:a16="http://schemas.microsoft.com/office/drawing/2014/main" id="{8B3758B3-572F-4C70-9440-6A4F59ACDBD6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4810" y="708870"/>
                  <a:ext cx="914400" cy="914400"/>
                </a:xfrm>
                <a:prstGeom prst="ellipse">
                  <a:avLst/>
                </a:prstGeom>
                <a:blipFill>
                  <a:blip r:embed="rId6"/>
                  <a:stretch>
                    <a:fillRect/>
                  </a:stretch>
                </a:blipFill>
                <a:ln w="6350">
                  <a:noFill/>
                </a:ln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Ellipse 23">
                  <a:extLst>
                    <a:ext uri="{FF2B5EF4-FFF2-40B4-BE49-F238E27FC236}">
                      <a16:creationId xmlns:a16="http://schemas.microsoft.com/office/drawing/2014/main" id="{565498D4-20BE-4203-A40D-191210D8AB85}"/>
                    </a:ext>
                  </a:extLst>
                </p:cNvPr>
                <p:cNvSpPr/>
                <p:nvPr/>
              </p:nvSpPr>
              <p:spPr>
                <a:xfrm>
                  <a:off x="1199486" y="708870"/>
                  <a:ext cx="914400" cy="914400"/>
                </a:xfrm>
                <a:prstGeom prst="ellipse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oMath>
                    </m:oMathPara>
                  </a14:m>
                  <a:endParaRPr lang="de-DE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24" name="Ellipse 23">
                  <a:extLst>
                    <a:ext uri="{FF2B5EF4-FFF2-40B4-BE49-F238E27FC236}">
                      <a16:creationId xmlns:a16="http://schemas.microsoft.com/office/drawing/2014/main" id="{565498D4-20BE-4203-A40D-191210D8AB85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99486" y="708870"/>
                  <a:ext cx="914400" cy="914400"/>
                </a:xfrm>
                <a:prstGeom prst="ellipse">
                  <a:avLst/>
                </a:prstGeom>
                <a:blipFill>
                  <a:blip r:embed="rId7"/>
                  <a:stretch>
                    <a:fillRect/>
                  </a:stretch>
                </a:blipFill>
                <a:ln w="6350">
                  <a:noFill/>
                </a:ln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feld 24">
                  <a:extLst>
                    <a:ext uri="{FF2B5EF4-FFF2-40B4-BE49-F238E27FC236}">
                      <a16:creationId xmlns:a16="http://schemas.microsoft.com/office/drawing/2014/main" id="{B8FA07A2-11E1-4CB9-A244-07194D8D2AFA}"/>
                    </a:ext>
                  </a:extLst>
                </p:cNvPr>
                <p:cNvSpPr txBox="1"/>
                <p:nvPr/>
              </p:nvSpPr>
              <p:spPr>
                <a:xfrm>
                  <a:off x="1979284" y="1459467"/>
                  <a:ext cx="3946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de-DE">
                            <a:latin typeface="Cambria Math" panose="02040503050406030204" pitchFamily="18" charset="0"/>
                          </a:rPr>
                          <m:t>Ω</m:t>
                        </m:r>
                      </m:oMath>
                    </m:oMathPara>
                  </a14:m>
                  <a:endParaRPr lang="de-DE" dirty="0"/>
                </a:p>
              </p:txBody>
            </p:sp>
          </mc:Choice>
          <mc:Fallback xmlns="">
            <p:sp>
              <p:nvSpPr>
                <p:cNvPr id="25" name="Textfeld 24">
                  <a:extLst>
                    <a:ext uri="{FF2B5EF4-FFF2-40B4-BE49-F238E27FC236}">
                      <a16:creationId xmlns:a16="http://schemas.microsoft.com/office/drawing/2014/main" id="{B8FA07A2-11E1-4CB9-A244-07194D8D2AF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79284" y="1459467"/>
                  <a:ext cx="394660" cy="369332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32FF5B0F-A6BA-4679-A76A-16495E8DFF2F}"/>
              </a:ext>
            </a:extLst>
          </p:cNvPr>
          <p:cNvGrpSpPr/>
          <p:nvPr/>
        </p:nvGrpSpPr>
        <p:grpSpPr>
          <a:xfrm>
            <a:off x="8206869" y="690519"/>
            <a:ext cx="2097248" cy="1325460"/>
            <a:chOff x="276696" y="503340"/>
            <a:chExt cx="2097248" cy="1325460"/>
          </a:xfrm>
        </p:grpSpPr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162F5595-AFCF-4F16-96DB-5DE6DE65D401}"/>
                </a:ext>
              </a:extLst>
            </p:cNvPr>
            <p:cNvSpPr/>
            <p:nvPr/>
          </p:nvSpPr>
          <p:spPr>
            <a:xfrm>
              <a:off x="276696" y="503340"/>
              <a:ext cx="2097248" cy="132546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Ellipse 28">
                  <a:extLst>
                    <a:ext uri="{FF2B5EF4-FFF2-40B4-BE49-F238E27FC236}">
                      <a16:creationId xmlns:a16="http://schemas.microsoft.com/office/drawing/2014/main" id="{47C14A6E-15DA-4A95-B477-AC2673EC61FE}"/>
                    </a:ext>
                  </a:extLst>
                </p:cNvPr>
                <p:cNvSpPr/>
                <p:nvPr/>
              </p:nvSpPr>
              <p:spPr>
                <a:xfrm>
                  <a:off x="1199486" y="708870"/>
                  <a:ext cx="914400" cy="914400"/>
                </a:xfrm>
                <a:prstGeom prst="ellipse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oMath>
                    </m:oMathPara>
                  </a14:m>
                  <a:endParaRPr lang="de-DE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29" name="Ellipse 28">
                  <a:extLst>
                    <a:ext uri="{FF2B5EF4-FFF2-40B4-BE49-F238E27FC236}">
                      <a16:creationId xmlns:a16="http://schemas.microsoft.com/office/drawing/2014/main" id="{47C14A6E-15DA-4A95-B477-AC2673EC61FE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99486" y="708870"/>
                  <a:ext cx="914400" cy="914400"/>
                </a:xfrm>
                <a:prstGeom prst="ellipse">
                  <a:avLst/>
                </a:prstGeom>
                <a:blipFill>
                  <a:blip r:embed="rId9"/>
                  <a:stretch>
                    <a:fillRect/>
                  </a:stretch>
                </a:blipFill>
                <a:ln w="6350">
                  <a:noFill/>
                </a:ln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Textfeld 29">
                  <a:extLst>
                    <a:ext uri="{FF2B5EF4-FFF2-40B4-BE49-F238E27FC236}">
                      <a16:creationId xmlns:a16="http://schemas.microsoft.com/office/drawing/2014/main" id="{036E23D7-89A5-4BA4-8DB5-2275D0BEF57C}"/>
                    </a:ext>
                  </a:extLst>
                </p:cNvPr>
                <p:cNvSpPr txBox="1"/>
                <p:nvPr/>
              </p:nvSpPr>
              <p:spPr>
                <a:xfrm>
                  <a:off x="1979284" y="1459467"/>
                  <a:ext cx="3946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de-DE">
                            <a:latin typeface="Cambria Math" panose="02040503050406030204" pitchFamily="18" charset="0"/>
                          </a:rPr>
                          <m:t>Ω</m:t>
                        </m:r>
                      </m:oMath>
                    </m:oMathPara>
                  </a14:m>
                  <a:endParaRPr lang="de-DE" dirty="0"/>
                </a:p>
              </p:txBody>
            </p:sp>
          </mc:Choice>
          <mc:Fallback xmlns="">
            <p:sp>
              <p:nvSpPr>
                <p:cNvPr id="30" name="Textfeld 29">
                  <a:extLst>
                    <a:ext uri="{FF2B5EF4-FFF2-40B4-BE49-F238E27FC236}">
                      <a16:creationId xmlns:a16="http://schemas.microsoft.com/office/drawing/2014/main" id="{036E23D7-89A5-4BA4-8DB5-2275D0BEF57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79284" y="1459467"/>
                  <a:ext cx="394660" cy="369332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8" name="Ellipse 27">
              <a:extLst>
                <a:ext uri="{FF2B5EF4-FFF2-40B4-BE49-F238E27FC236}">
                  <a16:creationId xmlns:a16="http://schemas.microsoft.com/office/drawing/2014/main" id="{0D145C8A-621C-4475-A0DF-0F74132E8B1D}"/>
                </a:ext>
              </a:extLst>
            </p:cNvPr>
            <p:cNvSpPr/>
            <p:nvPr/>
          </p:nvSpPr>
          <p:spPr>
            <a:xfrm>
              <a:off x="494810" y="708870"/>
              <a:ext cx="914400" cy="914400"/>
            </a:xfrm>
            <a:prstGeom prst="ellipse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</p:grpSp>
      <p:sp>
        <p:nvSpPr>
          <p:cNvPr id="41" name="Flussdiagramm: Verbinder 40">
            <a:extLst>
              <a:ext uri="{FF2B5EF4-FFF2-40B4-BE49-F238E27FC236}">
                <a16:creationId xmlns:a16="http://schemas.microsoft.com/office/drawing/2014/main" id="{CCDB991B-4A0E-4E1F-912F-4D8D0135B83D}"/>
              </a:ext>
            </a:extLst>
          </p:cNvPr>
          <p:cNvSpPr/>
          <p:nvPr/>
        </p:nvSpPr>
        <p:spPr>
          <a:xfrm>
            <a:off x="6587793" y="1069052"/>
            <a:ext cx="209724" cy="577595"/>
          </a:xfrm>
          <a:prstGeom prst="flowChartConnector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75124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23</Words>
  <Application>Microsoft Office PowerPoint</Application>
  <PresentationFormat>Benutzerdefiniert</PresentationFormat>
  <Paragraphs>9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Cambria Math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6zFGBhdAqCr9fbTK</dc:creator>
  <cp:lastModifiedBy>Dirk Ostwald</cp:lastModifiedBy>
  <cp:revision>5</cp:revision>
  <dcterms:created xsi:type="dcterms:W3CDTF">2019-09-23T05:31:43Z</dcterms:created>
  <dcterms:modified xsi:type="dcterms:W3CDTF">2021-08-29T05:10:03Z</dcterms:modified>
</cp:coreProperties>
</file>