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00806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259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883861"/>
            <a:ext cx="7560469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2836605"/>
            <a:ext cx="756046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82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04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287536"/>
            <a:ext cx="2173635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287536"/>
            <a:ext cx="6394896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28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19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346419"/>
            <a:ext cx="8694539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3614203"/>
            <a:ext cx="8694539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70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76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87536"/>
            <a:ext cx="8694539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323916"/>
            <a:ext cx="426457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972747"/>
            <a:ext cx="426457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323916"/>
            <a:ext cx="4285579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972747"/>
            <a:ext cx="4285579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69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998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8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777597"/>
            <a:ext cx="5103316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186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777597"/>
            <a:ext cx="5103316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22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287536"/>
            <a:ext cx="8694539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437680"/>
            <a:ext cx="8694539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07.01.2024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005626"/>
            <a:ext cx="340221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91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236399" y="175805"/>
            <a:ext cx="9607827" cy="5049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1" y="2855215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1" y="2860386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A5D376AD-6C1C-4BEA-8112-D0A9187E46F5}"/>
              </a:ext>
            </a:extLst>
          </p:cNvPr>
          <p:cNvSpPr txBox="1"/>
          <p:nvPr/>
        </p:nvSpPr>
        <p:spPr>
          <a:xfrm>
            <a:off x="760935" y="381388"/>
            <a:ext cx="855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Standardproblemstellungen und Standardannahme </a:t>
            </a:r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Frequentistischer</a:t>
            </a:r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59" y="2774116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4" y="2955210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4" y="2955210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49" y="2149733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39" y="2787901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2" y="2257455"/>
            <a:ext cx="17299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Konfidenzintervalle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5" y="2787901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5" y="4936093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27" y="486124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146916" y="2707816"/>
                <a:ext cx="150502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916" y="2707816"/>
                <a:ext cx="1505027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540196" y="2254932"/>
            <a:ext cx="718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78" y="2856739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3596844" y="2869308"/>
            <a:ext cx="550072" cy="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sz="2300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  <a:blipFill>
                <a:blip r:embed="rId17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>
            <a:extLst>
              <a:ext uri="{FF2B5EF4-FFF2-40B4-BE49-F238E27FC236}">
                <a16:creationId xmlns:a16="http://schemas.microsoft.com/office/drawing/2014/main" id="{A759A280-D1E1-F0EC-D18C-3BEFDF57123E}"/>
              </a:ext>
            </a:extLst>
          </p:cNvPr>
          <p:cNvSpPr txBox="1"/>
          <p:nvPr/>
        </p:nvSpPr>
        <p:spPr>
          <a:xfrm>
            <a:off x="373459" y="482277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Realität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F01D9300-6165-D1E7-A67A-4CC4598BCFD7}"/>
              </a:ext>
            </a:extLst>
          </p:cNvPr>
          <p:cNvCxnSpPr/>
          <p:nvPr/>
        </p:nvCxnSpPr>
        <p:spPr>
          <a:xfrm>
            <a:off x="3871909" y="929151"/>
            <a:ext cx="0" cy="4077307"/>
          </a:xfrm>
          <a:prstGeom prst="straightConnector1">
            <a:avLst/>
          </a:prstGeom>
          <a:ln w="31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2062F33C-0438-162C-9797-AD42BC7BB550}"/>
              </a:ext>
            </a:extLst>
          </p:cNvPr>
          <p:cNvSpPr txBox="1"/>
          <p:nvPr/>
        </p:nvSpPr>
        <p:spPr>
          <a:xfrm>
            <a:off x="4166697" y="482277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</Words>
  <Application>Microsoft Office PowerPoint</Application>
  <PresentationFormat>Benutzerdefiniert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20</cp:revision>
  <dcterms:created xsi:type="dcterms:W3CDTF">2019-11-10T05:55:16Z</dcterms:created>
  <dcterms:modified xsi:type="dcterms:W3CDTF">2024-01-07T10:11:57Z</dcterms:modified>
</cp:coreProperties>
</file>