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</p:sldIdLst>
  <p:sldSz cx="5040313" cy="36004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23" autoAdjust="0"/>
    <p:restoredTop sz="94660"/>
  </p:normalViewPr>
  <p:slideViewPr>
    <p:cSldViewPr snapToGrid="0">
      <p:cViewPr varScale="1">
        <p:scale>
          <a:sx n="201" d="100"/>
          <a:sy n="201" d="100"/>
        </p:scale>
        <p:origin x="14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8024" y="589241"/>
            <a:ext cx="4284266" cy="1253490"/>
          </a:xfrm>
        </p:spPr>
        <p:txBody>
          <a:bodyPr anchor="b"/>
          <a:lstStyle>
            <a:lvl1pPr algn="ctr">
              <a:defRPr sz="315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0039" y="1891070"/>
            <a:ext cx="3780235" cy="869275"/>
          </a:xfrm>
        </p:spPr>
        <p:txBody>
          <a:bodyPr/>
          <a:lstStyle>
            <a:lvl1pPr marL="0" indent="0" algn="ctr">
              <a:buNone/>
              <a:defRPr sz="1260"/>
            </a:lvl1pPr>
            <a:lvl2pPr marL="240030" indent="0" algn="ctr">
              <a:buNone/>
              <a:defRPr sz="1050"/>
            </a:lvl2pPr>
            <a:lvl3pPr marL="480060" indent="0" algn="ctr">
              <a:buNone/>
              <a:defRPr sz="945"/>
            </a:lvl3pPr>
            <a:lvl4pPr marL="720090" indent="0" algn="ctr">
              <a:buNone/>
              <a:defRPr sz="840"/>
            </a:lvl4pPr>
            <a:lvl5pPr marL="960120" indent="0" algn="ctr">
              <a:buNone/>
              <a:defRPr sz="840"/>
            </a:lvl5pPr>
            <a:lvl6pPr marL="1200150" indent="0" algn="ctr">
              <a:buNone/>
              <a:defRPr sz="840"/>
            </a:lvl6pPr>
            <a:lvl7pPr marL="1440180" indent="0" algn="ctr">
              <a:buNone/>
              <a:defRPr sz="840"/>
            </a:lvl7pPr>
            <a:lvl8pPr marL="1680210" indent="0" algn="ctr">
              <a:buNone/>
              <a:defRPr sz="840"/>
            </a:lvl8pPr>
            <a:lvl9pPr marL="1920240" indent="0" algn="ctr">
              <a:buNone/>
              <a:defRPr sz="84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14.12.2022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3825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14.12.2022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4385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06975" y="191691"/>
            <a:ext cx="1086817" cy="3051215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522" y="191691"/>
            <a:ext cx="3197449" cy="305121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14.12.2022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3086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14.12.2022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396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897" y="897613"/>
            <a:ext cx="4347270" cy="1497687"/>
          </a:xfrm>
        </p:spPr>
        <p:txBody>
          <a:bodyPr anchor="b"/>
          <a:lstStyle>
            <a:lvl1pPr>
              <a:defRPr sz="315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897" y="2409469"/>
            <a:ext cx="4347270" cy="787598"/>
          </a:xfrm>
        </p:spPr>
        <p:txBody>
          <a:bodyPr/>
          <a:lstStyle>
            <a:lvl1pPr marL="0" indent="0">
              <a:buNone/>
              <a:defRPr sz="1260">
                <a:solidFill>
                  <a:schemeClr val="tx1"/>
                </a:solidFill>
              </a:defRPr>
            </a:lvl1pPr>
            <a:lvl2pPr marL="24003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2pPr>
            <a:lvl3pPr marL="480060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3pPr>
            <a:lvl4pPr marL="72009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4pPr>
            <a:lvl5pPr marL="96012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5pPr>
            <a:lvl6pPr marL="120015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6pPr>
            <a:lvl7pPr marL="144018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7pPr>
            <a:lvl8pPr marL="168021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8pPr>
            <a:lvl9pPr marL="192024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14.12.2022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613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522" y="958453"/>
            <a:ext cx="2142133" cy="22844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51658" y="958453"/>
            <a:ext cx="2142133" cy="22844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14.12.2022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8730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78" y="191691"/>
            <a:ext cx="4347270" cy="69592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179" y="882610"/>
            <a:ext cx="2132288" cy="432554"/>
          </a:xfrm>
        </p:spPr>
        <p:txBody>
          <a:bodyPr anchor="b"/>
          <a:lstStyle>
            <a:lvl1pPr marL="0" indent="0">
              <a:buNone/>
              <a:defRPr sz="1260" b="1"/>
            </a:lvl1pPr>
            <a:lvl2pPr marL="240030" indent="0">
              <a:buNone/>
              <a:defRPr sz="1050" b="1"/>
            </a:lvl2pPr>
            <a:lvl3pPr marL="480060" indent="0">
              <a:buNone/>
              <a:defRPr sz="945" b="1"/>
            </a:lvl3pPr>
            <a:lvl4pPr marL="720090" indent="0">
              <a:buNone/>
              <a:defRPr sz="840" b="1"/>
            </a:lvl4pPr>
            <a:lvl5pPr marL="960120" indent="0">
              <a:buNone/>
              <a:defRPr sz="840" b="1"/>
            </a:lvl5pPr>
            <a:lvl6pPr marL="1200150" indent="0">
              <a:buNone/>
              <a:defRPr sz="840" b="1"/>
            </a:lvl6pPr>
            <a:lvl7pPr marL="1440180" indent="0">
              <a:buNone/>
              <a:defRPr sz="840" b="1"/>
            </a:lvl7pPr>
            <a:lvl8pPr marL="1680210" indent="0">
              <a:buNone/>
              <a:defRPr sz="840" b="1"/>
            </a:lvl8pPr>
            <a:lvl9pPr marL="1920240" indent="0">
              <a:buNone/>
              <a:defRPr sz="84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79" y="1315164"/>
            <a:ext cx="2132288" cy="193440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551658" y="882610"/>
            <a:ext cx="2142790" cy="432554"/>
          </a:xfrm>
        </p:spPr>
        <p:txBody>
          <a:bodyPr anchor="b"/>
          <a:lstStyle>
            <a:lvl1pPr marL="0" indent="0">
              <a:buNone/>
              <a:defRPr sz="1260" b="1"/>
            </a:lvl1pPr>
            <a:lvl2pPr marL="240030" indent="0">
              <a:buNone/>
              <a:defRPr sz="1050" b="1"/>
            </a:lvl2pPr>
            <a:lvl3pPr marL="480060" indent="0">
              <a:buNone/>
              <a:defRPr sz="945" b="1"/>
            </a:lvl3pPr>
            <a:lvl4pPr marL="720090" indent="0">
              <a:buNone/>
              <a:defRPr sz="840" b="1"/>
            </a:lvl4pPr>
            <a:lvl5pPr marL="960120" indent="0">
              <a:buNone/>
              <a:defRPr sz="840" b="1"/>
            </a:lvl5pPr>
            <a:lvl6pPr marL="1200150" indent="0">
              <a:buNone/>
              <a:defRPr sz="840" b="1"/>
            </a:lvl6pPr>
            <a:lvl7pPr marL="1440180" indent="0">
              <a:buNone/>
              <a:defRPr sz="840" b="1"/>
            </a:lvl7pPr>
            <a:lvl8pPr marL="1680210" indent="0">
              <a:buNone/>
              <a:defRPr sz="840" b="1"/>
            </a:lvl8pPr>
            <a:lvl9pPr marL="1920240" indent="0">
              <a:buNone/>
              <a:defRPr sz="84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551658" y="1315164"/>
            <a:ext cx="2142790" cy="193440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14.12.2022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6498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14.12.2022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4427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14.12.2022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6642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78" y="240030"/>
            <a:ext cx="1625632" cy="840105"/>
          </a:xfrm>
        </p:spPr>
        <p:txBody>
          <a:bodyPr anchor="b"/>
          <a:lstStyle>
            <a:lvl1pPr>
              <a:defRPr sz="168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790" y="518399"/>
            <a:ext cx="2551658" cy="2558653"/>
          </a:xfrm>
        </p:spPr>
        <p:txBody>
          <a:bodyPr/>
          <a:lstStyle>
            <a:lvl1pPr>
              <a:defRPr sz="1680"/>
            </a:lvl1pPr>
            <a:lvl2pPr>
              <a:defRPr sz="1470"/>
            </a:lvl2pPr>
            <a:lvl3pPr>
              <a:defRPr sz="126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7178" y="1080135"/>
            <a:ext cx="1625632" cy="2001084"/>
          </a:xfrm>
        </p:spPr>
        <p:txBody>
          <a:bodyPr/>
          <a:lstStyle>
            <a:lvl1pPr marL="0" indent="0">
              <a:buNone/>
              <a:defRPr sz="840"/>
            </a:lvl1pPr>
            <a:lvl2pPr marL="240030" indent="0">
              <a:buNone/>
              <a:defRPr sz="735"/>
            </a:lvl2pPr>
            <a:lvl3pPr marL="480060" indent="0">
              <a:buNone/>
              <a:defRPr sz="630"/>
            </a:lvl3pPr>
            <a:lvl4pPr marL="720090" indent="0">
              <a:buNone/>
              <a:defRPr sz="525"/>
            </a:lvl4pPr>
            <a:lvl5pPr marL="960120" indent="0">
              <a:buNone/>
              <a:defRPr sz="525"/>
            </a:lvl5pPr>
            <a:lvl6pPr marL="1200150" indent="0">
              <a:buNone/>
              <a:defRPr sz="525"/>
            </a:lvl6pPr>
            <a:lvl7pPr marL="1440180" indent="0">
              <a:buNone/>
              <a:defRPr sz="525"/>
            </a:lvl7pPr>
            <a:lvl8pPr marL="1680210" indent="0">
              <a:buNone/>
              <a:defRPr sz="525"/>
            </a:lvl8pPr>
            <a:lvl9pPr marL="1920240" indent="0">
              <a:buNone/>
              <a:defRPr sz="52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14.12.2022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572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78" y="240030"/>
            <a:ext cx="1625632" cy="840105"/>
          </a:xfrm>
        </p:spPr>
        <p:txBody>
          <a:bodyPr anchor="b"/>
          <a:lstStyle>
            <a:lvl1pPr>
              <a:defRPr sz="168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42790" y="518399"/>
            <a:ext cx="2551658" cy="2558653"/>
          </a:xfrm>
        </p:spPr>
        <p:txBody>
          <a:bodyPr anchor="t"/>
          <a:lstStyle>
            <a:lvl1pPr marL="0" indent="0">
              <a:buNone/>
              <a:defRPr sz="1680"/>
            </a:lvl1pPr>
            <a:lvl2pPr marL="240030" indent="0">
              <a:buNone/>
              <a:defRPr sz="1470"/>
            </a:lvl2pPr>
            <a:lvl3pPr marL="480060" indent="0">
              <a:buNone/>
              <a:defRPr sz="1260"/>
            </a:lvl3pPr>
            <a:lvl4pPr marL="720090" indent="0">
              <a:buNone/>
              <a:defRPr sz="1050"/>
            </a:lvl4pPr>
            <a:lvl5pPr marL="960120" indent="0">
              <a:buNone/>
              <a:defRPr sz="1050"/>
            </a:lvl5pPr>
            <a:lvl6pPr marL="1200150" indent="0">
              <a:buNone/>
              <a:defRPr sz="1050"/>
            </a:lvl6pPr>
            <a:lvl7pPr marL="1440180" indent="0">
              <a:buNone/>
              <a:defRPr sz="1050"/>
            </a:lvl7pPr>
            <a:lvl8pPr marL="1680210" indent="0">
              <a:buNone/>
              <a:defRPr sz="1050"/>
            </a:lvl8pPr>
            <a:lvl9pPr marL="1920240" indent="0">
              <a:buNone/>
              <a:defRPr sz="105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7178" y="1080135"/>
            <a:ext cx="1625632" cy="2001084"/>
          </a:xfrm>
        </p:spPr>
        <p:txBody>
          <a:bodyPr/>
          <a:lstStyle>
            <a:lvl1pPr marL="0" indent="0">
              <a:buNone/>
              <a:defRPr sz="840"/>
            </a:lvl1pPr>
            <a:lvl2pPr marL="240030" indent="0">
              <a:buNone/>
              <a:defRPr sz="735"/>
            </a:lvl2pPr>
            <a:lvl3pPr marL="480060" indent="0">
              <a:buNone/>
              <a:defRPr sz="630"/>
            </a:lvl3pPr>
            <a:lvl4pPr marL="720090" indent="0">
              <a:buNone/>
              <a:defRPr sz="525"/>
            </a:lvl4pPr>
            <a:lvl5pPr marL="960120" indent="0">
              <a:buNone/>
              <a:defRPr sz="525"/>
            </a:lvl5pPr>
            <a:lvl6pPr marL="1200150" indent="0">
              <a:buNone/>
              <a:defRPr sz="525"/>
            </a:lvl6pPr>
            <a:lvl7pPr marL="1440180" indent="0">
              <a:buNone/>
              <a:defRPr sz="525"/>
            </a:lvl7pPr>
            <a:lvl8pPr marL="1680210" indent="0">
              <a:buNone/>
              <a:defRPr sz="525"/>
            </a:lvl8pPr>
            <a:lvl9pPr marL="1920240" indent="0">
              <a:buNone/>
              <a:defRPr sz="52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14.12.2022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691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6522" y="191691"/>
            <a:ext cx="4347270" cy="695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522" y="958453"/>
            <a:ext cx="4347270" cy="22844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6522" y="3337084"/>
            <a:ext cx="1134070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3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CCF01-26B7-4A41-9BE9-A8D5676ACC9D}" type="datetimeFigureOut">
              <a:rPr lang="de-DE" smtClean="0"/>
              <a:t>14.12.2022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69604" y="3337084"/>
            <a:ext cx="1701106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3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59721" y="3337084"/>
            <a:ext cx="1134070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3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9707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480060" rtl="0" eaLnBrk="1" latinLnBrk="0" hangingPunct="1">
        <a:lnSpc>
          <a:spcPct val="90000"/>
        </a:lnSpc>
        <a:spcBef>
          <a:spcPct val="0"/>
        </a:spcBef>
        <a:buNone/>
        <a:defRPr sz="231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0015" indent="-120015" algn="l" defTabSz="48006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470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2pPr>
      <a:lvl3pPr marL="60007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4010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4pPr>
      <a:lvl5pPr marL="108013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5pPr>
      <a:lvl6pPr marL="132016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6pPr>
      <a:lvl7pPr marL="156019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8pPr>
      <a:lvl9pPr marL="204025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1pPr>
      <a:lvl2pPr marL="24003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2pPr>
      <a:lvl3pPr marL="48006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2009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4pPr>
      <a:lvl5pPr marL="96012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5pPr>
      <a:lvl6pPr marL="120015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6pPr>
      <a:lvl7pPr marL="144018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7pPr>
      <a:lvl8pPr marL="168021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A1A68FD1-22FB-ECE4-6F4F-59C8935D795D}"/>
              </a:ext>
            </a:extLst>
          </p:cNvPr>
          <p:cNvSpPr txBox="1"/>
          <p:nvPr/>
        </p:nvSpPr>
        <p:spPr>
          <a:xfrm>
            <a:off x="10674806" y="2430309"/>
            <a:ext cx="3936511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0 - 8 keine Depression</a:t>
            </a:r>
          </a:p>
          <a:p>
            <a:pPr>
              <a:lnSpc>
                <a:spcPct val="300000"/>
              </a:lnSpc>
            </a:pPr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9 - 13 minimale Depression</a:t>
            </a:r>
          </a:p>
          <a:p>
            <a:pPr>
              <a:lnSpc>
                <a:spcPct val="300000"/>
              </a:lnSpc>
            </a:pPr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14 - 19 leichte Depression</a:t>
            </a:r>
          </a:p>
          <a:p>
            <a:pPr>
              <a:lnSpc>
                <a:spcPct val="300000"/>
              </a:lnSpc>
            </a:pPr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20 - 28 mittelschwere Depression</a:t>
            </a:r>
          </a:p>
          <a:p>
            <a:pPr>
              <a:lnSpc>
                <a:spcPct val="300000"/>
              </a:lnSpc>
            </a:pPr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29 - 63 schwere Depressio</a:t>
            </a:r>
            <a:r>
              <a:rPr lang="de-DE" sz="2000" dirty="0"/>
              <a:t>n</a:t>
            </a: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69D7E95D-0686-775B-FD95-675E41D6ED8E}"/>
              </a:ext>
            </a:extLst>
          </p:cNvPr>
          <p:cNvGrpSpPr/>
          <p:nvPr/>
        </p:nvGrpSpPr>
        <p:grpSpPr>
          <a:xfrm>
            <a:off x="433061" y="250379"/>
            <a:ext cx="4293940" cy="3101523"/>
            <a:chOff x="133013" y="245616"/>
            <a:chExt cx="4293940" cy="3101523"/>
          </a:xfrm>
        </p:grpSpPr>
        <p:sp>
          <p:nvSpPr>
            <p:cNvPr id="9" name="Textfeld 9">
              <a:extLst>
                <a:ext uri="{FF2B5EF4-FFF2-40B4-BE49-F238E27FC236}">
                  <a16:creationId xmlns:a16="http://schemas.microsoft.com/office/drawing/2014/main" id="{C83124D3-007F-4B28-9C11-A5BD27C128EE}"/>
                </a:ext>
              </a:extLst>
            </p:cNvPr>
            <p:cNvSpPr txBox="1"/>
            <p:nvPr/>
          </p:nvSpPr>
          <p:spPr>
            <a:xfrm>
              <a:off x="830631" y="245616"/>
              <a:ext cx="7120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200" dirty="0" err="1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Pre</a:t>
              </a:r>
              <a:r>
                <a:rPr lang="de-DE" sz="12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-BDI</a:t>
              </a:r>
            </a:p>
          </p:txBody>
        </p:sp>
        <p:sp>
          <p:nvSpPr>
            <p:cNvPr id="11" name="Textfeld 9">
              <a:extLst>
                <a:ext uri="{FF2B5EF4-FFF2-40B4-BE49-F238E27FC236}">
                  <a16:creationId xmlns:a16="http://schemas.microsoft.com/office/drawing/2014/main" id="{06343FA8-6285-43F5-AED8-87FCBA5DADFA}"/>
                </a:ext>
              </a:extLst>
            </p:cNvPr>
            <p:cNvSpPr txBox="1"/>
            <p:nvPr/>
          </p:nvSpPr>
          <p:spPr>
            <a:xfrm>
              <a:off x="795363" y="3062446"/>
              <a:ext cx="78258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2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Post-BDI</a:t>
              </a:r>
            </a:p>
          </p:txBody>
        </p:sp>
        <p:cxnSp>
          <p:nvCxnSpPr>
            <p:cNvPr id="3" name="Straight Arrow Connector 2">
              <a:extLst>
                <a:ext uri="{FF2B5EF4-FFF2-40B4-BE49-F238E27FC236}">
                  <a16:creationId xmlns:a16="http://schemas.microsoft.com/office/drawing/2014/main" id="{70FD9469-FED2-4E70-9D2B-DEE2EA2CCBF0}"/>
                </a:ext>
              </a:extLst>
            </p:cNvPr>
            <p:cNvCxnSpPr>
              <a:cxnSpLocks/>
            </p:cNvCxnSpPr>
            <p:nvPr/>
          </p:nvCxnSpPr>
          <p:spPr>
            <a:xfrm>
              <a:off x="1186660" y="745133"/>
              <a:ext cx="0" cy="2258274"/>
            </a:xfrm>
            <a:prstGeom prst="straightConnector1">
              <a:avLst/>
            </a:prstGeom>
            <a:ln w="57150">
              <a:solidFill>
                <a:schemeClr val="bg1">
                  <a:lumMod val="85000"/>
                </a:schemeClr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Grafik 6" descr="Ein Bild, das Person, drinnen enthält.&#10;&#10;Automatisch generierte Beschreibung">
              <a:extLst>
                <a:ext uri="{FF2B5EF4-FFF2-40B4-BE49-F238E27FC236}">
                  <a16:creationId xmlns:a16="http://schemas.microsoft.com/office/drawing/2014/main" id="{F4DB8EE7-4726-4A98-8E45-CC20F7188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013" y="1118499"/>
              <a:ext cx="2107291" cy="140661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" name="Grafik 1" descr="Ein Bild, das Tisch enthält.&#10;&#10;Automatisch generierte Beschreibung">
              <a:extLst>
                <a:ext uri="{FF2B5EF4-FFF2-40B4-BE49-F238E27FC236}">
                  <a16:creationId xmlns:a16="http://schemas.microsoft.com/office/drawing/2014/main" id="{9D38787A-9771-70A0-9E42-994C7C83D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0143" y="592288"/>
              <a:ext cx="1656678" cy="2355381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4" name="Textfeld 13">
                  <a:extLst>
                    <a:ext uri="{FF2B5EF4-FFF2-40B4-BE49-F238E27FC236}">
                      <a16:creationId xmlns:a16="http://schemas.microsoft.com/office/drawing/2014/main" id="{38F8232F-F9B9-A59F-8C95-BA288ABA7C64}"/>
                    </a:ext>
                  </a:extLst>
                </p:cNvPr>
                <p:cNvSpPr txBox="1"/>
                <p:nvPr/>
              </p:nvSpPr>
              <p:spPr>
                <a:xfrm>
                  <a:off x="2070011" y="3070140"/>
                  <a:ext cx="2356942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de-DE" sz="1200" i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  <a:ea typeface="CMU Sans Serif" panose="02000603000000000000" pitchFamily="2" charset="0"/>
                          <a:cs typeface="CMU Sans Serif" panose="02000603000000000000" pitchFamily="2" charset="0"/>
                        </a:rPr>
                        <m:t>⇒</m:t>
                      </m:r>
                    </m:oMath>
                  </a14:m>
                  <a:r>
                    <a:rPr lang="de-DE" sz="1200" dirty="0">
                      <a:solidFill>
                        <a:schemeClr val="accent1">
                          <a:lumMod val="75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rPr>
                    <a:t> </a:t>
                  </a:r>
                  <a:r>
                    <a:rPr lang="de-DE" sz="1200" dirty="0" err="1">
                      <a:solidFill>
                        <a:schemeClr val="accent1">
                          <a:lumMod val="75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rPr>
                    <a:t>Pre</a:t>
                  </a:r>
                  <a:r>
                    <a:rPr lang="de-DE" sz="1200" dirty="0">
                      <a:solidFill>
                        <a:schemeClr val="accent1">
                          <a:lumMod val="75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rPr>
                    <a:t>-Post BDI Score Reduktion </a:t>
                  </a:r>
                </a:p>
              </p:txBody>
            </p:sp>
          </mc:Choice>
          <mc:Fallback>
            <p:sp>
              <p:nvSpPr>
                <p:cNvPr id="14" name="Textfeld 13">
                  <a:extLst>
                    <a:ext uri="{FF2B5EF4-FFF2-40B4-BE49-F238E27FC236}">
                      <a16:creationId xmlns:a16="http://schemas.microsoft.com/office/drawing/2014/main" id="{38F8232F-F9B9-A59F-8C95-BA288ABA7C6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70011" y="3070140"/>
                  <a:ext cx="2356942" cy="276999"/>
                </a:xfrm>
                <a:prstGeom prst="rect">
                  <a:avLst/>
                </a:prstGeom>
                <a:blipFill>
                  <a:blip r:embed="rId4"/>
                  <a:stretch>
                    <a:fillRect r="-1036" b="-15217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ADB8C0A9-14E7-762C-B631-2BF9C9277BEE}"/>
                </a:ext>
              </a:extLst>
            </p:cNvPr>
            <p:cNvSpPr txBox="1"/>
            <p:nvPr/>
          </p:nvSpPr>
          <p:spPr>
            <a:xfrm>
              <a:off x="1651552" y="2518040"/>
              <a:ext cx="56457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n = 12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6196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40</Words>
  <Application>Microsoft Office PowerPoint</Application>
  <PresentationFormat>Benutzerdefiniert</PresentationFormat>
  <Paragraphs>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Sans Serif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11</cp:revision>
  <dcterms:created xsi:type="dcterms:W3CDTF">2021-10-08T09:10:36Z</dcterms:created>
  <dcterms:modified xsi:type="dcterms:W3CDTF">2022-12-14T10:35:12Z</dcterms:modified>
</cp:coreProperties>
</file>