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</p:sldIdLst>
  <p:sldSz cx="10080625" cy="3240088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09" d="100"/>
          <a:sy n="109" d="100"/>
        </p:scale>
        <p:origin x="156" y="6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60078" y="530264"/>
            <a:ext cx="7560469" cy="1128031"/>
          </a:xfrm>
        </p:spPr>
        <p:txBody>
          <a:bodyPr anchor="b"/>
          <a:lstStyle>
            <a:lvl1pPr algn="ctr">
              <a:defRPr sz="2835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60078" y="1701796"/>
            <a:ext cx="7560469" cy="782271"/>
          </a:xfrm>
        </p:spPr>
        <p:txBody>
          <a:bodyPr/>
          <a:lstStyle>
            <a:lvl1pPr marL="0" indent="0" algn="ctr">
              <a:buNone/>
              <a:defRPr sz="1134"/>
            </a:lvl1pPr>
            <a:lvl2pPr marL="216027" indent="0" algn="ctr">
              <a:buNone/>
              <a:defRPr sz="945"/>
            </a:lvl2pPr>
            <a:lvl3pPr marL="432054" indent="0" algn="ctr">
              <a:buNone/>
              <a:defRPr sz="851"/>
            </a:lvl3pPr>
            <a:lvl4pPr marL="648081" indent="0" algn="ctr">
              <a:buNone/>
              <a:defRPr sz="756"/>
            </a:lvl4pPr>
            <a:lvl5pPr marL="864108" indent="0" algn="ctr">
              <a:buNone/>
              <a:defRPr sz="756"/>
            </a:lvl5pPr>
            <a:lvl6pPr marL="1080135" indent="0" algn="ctr">
              <a:buNone/>
              <a:defRPr sz="756"/>
            </a:lvl6pPr>
            <a:lvl7pPr marL="1296162" indent="0" algn="ctr">
              <a:buNone/>
              <a:defRPr sz="756"/>
            </a:lvl7pPr>
            <a:lvl8pPr marL="1512189" indent="0" algn="ctr">
              <a:buNone/>
              <a:defRPr sz="756"/>
            </a:lvl8pPr>
            <a:lvl9pPr marL="1728216" indent="0" algn="ctr">
              <a:buNone/>
              <a:defRPr sz="756"/>
            </a:lvl9pPr>
          </a:lstStyle>
          <a:p>
            <a:r>
              <a:rPr lang="de-DE"/>
              <a:t>Master-Untertitelformat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B675F2-EF1C-4B6C-AF07-DBE707EF72BE}" type="datetimeFigureOut">
              <a:rPr lang="de-DE" smtClean="0"/>
              <a:t>26.10.2021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C9DC6B-4D28-46C3-86C3-6408D86C32F9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542865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B675F2-EF1C-4B6C-AF07-DBE707EF72BE}" type="datetimeFigureOut">
              <a:rPr lang="de-DE" smtClean="0"/>
              <a:t>26.10.2021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C9DC6B-4D28-46C3-86C3-6408D86C32F9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314591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13947" y="172505"/>
            <a:ext cx="2173635" cy="2745825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93043" y="172505"/>
            <a:ext cx="6394896" cy="2745825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B675F2-EF1C-4B6C-AF07-DBE707EF72BE}" type="datetimeFigureOut">
              <a:rPr lang="de-DE" smtClean="0"/>
              <a:t>26.10.2021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C9DC6B-4D28-46C3-86C3-6408D86C32F9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041328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B675F2-EF1C-4B6C-AF07-DBE707EF72BE}" type="datetimeFigureOut">
              <a:rPr lang="de-DE" smtClean="0"/>
              <a:t>26.10.2021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C9DC6B-4D28-46C3-86C3-6408D86C32F9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474211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7793" y="807773"/>
            <a:ext cx="8694539" cy="1347786"/>
          </a:xfrm>
        </p:spPr>
        <p:txBody>
          <a:bodyPr anchor="b"/>
          <a:lstStyle>
            <a:lvl1pPr>
              <a:defRPr sz="2835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7793" y="2168309"/>
            <a:ext cx="8694539" cy="708769"/>
          </a:xfrm>
        </p:spPr>
        <p:txBody>
          <a:bodyPr/>
          <a:lstStyle>
            <a:lvl1pPr marL="0" indent="0">
              <a:buNone/>
              <a:defRPr sz="1134">
                <a:solidFill>
                  <a:schemeClr val="tx1">
                    <a:tint val="75000"/>
                  </a:schemeClr>
                </a:solidFill>
              </a:defRPr>
            </a:lvl1pPr>
            <a:lvl2pPr marL="216027" indent="0">
              <a:buNone/>
              <a:defRPr sz="945">
                <a:solidFill>
                  <a:schemeClr val="tx1">
                    <a:tint val="75000"/>
                  </a:schemeClr>
                </a:solidFill>
              </a:defRPr>
            </a:lvl2pPr>
            <a:lvl3pPr marL="432054" indent="0">
              <a:buNone/>
              <a:defRPr sz="851">
                <a:solidFill>
                  <a:schemeClr val="tx1">
                    <a:tint val="75000"/>
                  </a:schemeClr>
                </a:solidFill>
              </a:defRPr>
            </a:lvl3pPr>
            <a:lvl4pPr marL="648081" indent="0">
              <a:buNone/>
              <a:defRPr sz="756">
                <a:solidFill>
                  <a:schemeClr val="tx1">
                    <a:tint val="75000"/>
                  </a:schemeClr>
                </a:solidFill>
              </a:defRPr>
            </a:lvl4pPr>
            <a:lvl5pPr marL="864108" indent="0">
              <a:buNone/>
              <a:defRPr sz="756">
                <a:solidFill>
                  <a:schemeClr val="tx1">
                    <a:tint val="75000"/>
                  </a:schemeClr>
                </a:solidFill>
              </a:defRPr>
            </a:lvl5pPr>
            <a:lvl6pPr marL="1080135" indent="0">
              <a:buNone/>
              <a:defRPr sz="756">
                <a:solidFill>
                  <a:schemeClr val="tx1">
                    <a:tint val="75000"/>
                  </a:schemeClr>
                </a:solidFill>
              </a:defRPr>
            </a:lvl6pPr>
            <a:lvl7pPr marL="1296162" indent="0">
              <a:buNone/>
              <a:defRPr sz="756">
                <a:solidFill>
                  <a:schemeClr val="tx1">
                    <a:tint val="75000"/>
                  </a:schemeClr>
                </a:solidFill>
              </a:defRPr>
            </a:lvl7pPr>
            <a:lvl8pPr marL="1512189" indent="0">
              <a:buNone/>
              <a:defRPr sz="756">
                <a:solidFill>
                  <a:schemeClr val="tx1">
                    <a:tint val="75000"/>
                  </a:schemeClr>
                </a:solidFill>
              </a:defRPr>
            </a:lvl8pPr>
            <a:lvl9pPr marL="1728216" indent="0">
              <a:buNone/>
              <a:defRPr sz="756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B675F2-EF1C-4B6C-AF07-DBE707EF72BE}" type="datetimeFigureOut">
              <a:rPr lang="de-DE" smtClean="0"/>
              <a:t>26.10.2021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C9DC6B-4D28-46C3-86C3-6408D86C32F9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392197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93043" y="862523"/>
            <a:ext cx="4284266" cy="2055806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03316" y="862523"/>
            <a:ext cx="4284266" cy="2055806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B675F2-EF1C-4B6C-AF07-DBE707EF72BE}" type="datetimeFigureOut">
              <a:rPr lang="de-DE" smtClean="0"/>
              <a:t>26.10.2021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C9DC6B-4D28-46C3-86C3-6408D86C32F9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20113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4356" y="172505"/>
            <a:ext cx="8694539" cy="626267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4357" y="794272"/>
            <a:ext cx="4264576" cy="389260"/>
          </a:xfrm>
        </p:spPr>
        <p:txBody>
          <a:bodyPr anchor="b"/>
          <a:lstStyle>
            <a:lvl1pPr marL="0" indent="0">
              <a:buNone/>
              <a:defRPr sz="1134" b="1"/>
            </a:lvl1pPr>
            <a:lvl2pPr marL="216027" indent="0">
              <a:buNone/>
              <a:defRPr sz="945" b="1"/>
            </a:lvl2pPr>
            <a:lvl3pPr marL="432054" indent="0">
              <a:buNone/>
              <a:defRPr sz="851" b="1"/>
            </a:lvl3pPr>
            <a:lvl4pPr marL="648081" indent="0">
              <a:buNone/>
              <a:defRPr sz="756" b="1"/>
            </a:lvl4pPr>
            <a:lvl5pPr marL="864108" indent="0">
              <a:buNone/>
              <a:defRPr sz="756" b="1"/>
            </a:lvl5pPr>
            <a:lvl6pPr marL="1080135" indent="0">
              <a:buNone/>
              <a:defRPr sz="756" b="1"/>
            </a:lvl6pPr>
            <a:lvl7pPr marL="1296162" indent="0">
              <a:buNone/>
              <a:defRPr sz="756" b="1"/>
            </a:lvl7pPr>
            <a:lvl8pPr marL="1512189" indent="0">
              <a:buNone/>
              <a:defRPr sz="756" b="1"/>
            </a:lvl8pPr>
            <a:lvl9pPr marL="1728216" indent="0">
              <a:buNone/>
              <a:defRPr sz="756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4357" y="1183532"/>
            <a:ext cx="4264576" cy="174079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03316" y="794272"/>
            <a:ext cx="4285579" cy="389260"/>
          </a:xfrm>
        </p:spPr>
        <p:txBody>
          <a:bodyPr anchor="b"/>
          <a:lstStyle>
            <a:lvl1pPr marL="0" indent="0">
              <a:buNone/>
              <a:defRPr sz="1134" b="1"/>
            </a:lvl1pPr>
            <a:lvl2pPr marL="216027" indent="0">
              <a:buNone/>
              <a:defRPr sz="945" b="1"/>
            </a:lvl2pPr>
            <a:lvl3pPr marL="432054" indent="0">
              <a:buNone/>
              <a:defRPr sz="851" b="1"/>
            </a:lvl3pPr>
            <a:lvl4pPr marL="648081" indent="0">
              <a:buNone/>
              <a:defRPr sz="756" b="1"/>
            </a:lvl4pPr>
            <a:lvl5pPr marL="864108" indent="0">
              <a:buNone/>
              <a:defRPr sz="756" b="1"/>
            </a:lvl5pPr>
            <a:lvl6pPr marL="1080135" indent="0">
              <a:buNone/>
              <a:defRPr sz="756" b="1"/>
            </a:lvl6pPr>
            <a:lvl7pPr marL="1296162" indent="0">
              <a:buNone/>
              <a:defRPr sz="756" b="1"/>
            </a:lvl7pPr>
            <a:lvl8pPr marL="1512189" indent="0">
              <a:buNone/>
              <a:defRPr sz="756" b="1"/>
            </a:lvl8pPr>
            <a:lvl9pPr marL="1728216" indent="0">
              <a:buNone/>
              <a:defRPr sz="756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03316" y="1183532"/>
            <a:ext cx="4285579" cy="174079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B675F2-EF1C-4B6C-AF07-DBE707EF72BE}" type="datetimeFigureOut">
              <a:rPr lang="de-DE" smtClean="0"/>
              <a:t>26.10.2021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C9DC6B-4D28-46C3-86C3-6408D86C32F9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245706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B675F2-EF1C-4B6C-AF07-DBE707EF72BE}" type="datetimeFigureOut">
              <a:rPr lang="de-DE" smtClean="0"/>
              <a:t>26.10.2021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C9DC6B-4D28-46C3-86C3-6408D86C32F9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080670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B675F2-EF1C-4B6C-AF07-DBE707EF72BE}" type="datetimeFigureOut">
              <a:rPr lang="de-DE" smtClean="0"/>
              <a:t>26.10.2021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C9DC6B-4D28-46C3-86C3-6408D86C32F9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663409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4356" y="216006"/>
            <a:ext cx="3251264" cy="756021"/>
          </a:xfrm>
        </p:spPr>
        <p:txBody>
          <a:bodyPr anchor="b"/>
          <a:lstStyle>
            <a:lvl1pPr>
              <a:defRPr sz="1512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85579" y="466513"/>
            <a:ext cx="5103316" cy="2302563"/>
          </a:xfrm>
        </p:spPr>
        <p:txBody>
          <a:bodyPr/>
          <a:lstStyle>
            <a:lvl1pPr>
              <a:defRPr sz="1512"/>
            </a:lvl1pPr>
            <a:lvl2pPr>
              <a:defRPr sz="1323"/>
            </a:lvl2pPr>
            <a:lvl3pPr>
              <a:defRPr sz="1134"/>
            </a:lvl3pPr>
            <a:lvl4pPr>
              <a:defRPr sz="945"/>
            </a:lvl4pPr>
            <a:lvl5pPr>
              <a:defRPr sz="945"/>
            </a:lvl5pPr>
            <a:lvl6pPr>
              <a:defRPr sz="945"/>
            </a:lvl6pPr>
            <a:lvl7pPr>
              <a:defRPr sz="945"/>
            </a:lvl7pPr>
            <a:lvl8pPr>
              <a:defRPr sz="945"/>
            </a:lvl8pPr>
            <a:lvl9pPr>
              <a:defRPr sz="945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4356" y="972026"/>
            <a:ext cx="3251264" cy="1800799"/>
          </a:xfrm>
        </p:spPr>
        <p:txBody>
          <a:bodyPr/>
          <a:lstStyle>
            <a:lvl1pPr marL="0" indent="0">
              <a:buNone/>
              <a:defRPr sz="756"/>
            </a:lvl1pPr>
            <a:lvl2pPr marL="216027" indent="0">
              <a:buNone/>
              <a:defRPr sz="662"/>
            </a:lvl2pPr>
            <a:lvl3pPr marL="432054" indent="0">
              <a:buNone/>
              <a:defRPr sz="567"/>
            </a:lvl3pPr>
            <a:lvl4pPr marL="648081" indent="0">
              <a:buNone/>
              <a:defRPr sz="472"/>
            </a:lvl4pPr>
            <a:lvl5pPr marL="864108" indent="0">
              <a:buNone/>
              <a:defRPr sz="472"/>
            </a:lvl5pPr>
            <a:lvl6pPr marL="1080135" indent="0">
              <a:buNone/>
              <a:defRPr sz="472"/>
            </a:lvl6pPr>
            <a:lvl7pPr marL="1296162" indent="0">
              <a:buNone/>
              <a:defRPr sz="472"/>
            </a:lvl7pPr>
            <a:lvl8pPr marL="1512189" indent="0">
              <a:buNone/>
              <a:defRPr sz="472"/>
            </a:lvl8pPr>
            <a:lvl9pPr marL="1728216" indent="0">
              <a:buNone/>
              <a:defRPr sz="472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B675F2-EF1C-4B6C-AF07-DBE707EF72BE}" type="datetimeFigureOut">
              <a:rPr lang="de-DE" smtClean="0"/>
              <a:t>26.10.2021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C9DC6B-4D28-46C3-86C3-6408D86C32F9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461449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4356" y="216006"/>
            <a:ext cx="3251264" cy="756021"/>
          </a:xfrm>
        </p:spPr>
        <p:txBody>
          <a:bodyPr anchor="b"/>
          <a:lstStyle>
            <a:lvl1pPr>
              <a:defRPr sz="1512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85579" y="466513"/>
            <a:ext cx="5103316" cy="2302563"/>
          </a:xfrm>
        </p:spPr>
        <p:txBody>
          <a:bodyPr anchor="t"/>
          <a:lstStyle>
            <a:lvl1pPr marL="0" indent="0">
              <a:buNone/>
              <a:defRPr sz="1512"/>
            </a:lvl1pPr>
            <a:lvl2pPr marL="216027" indent="0">
              <a:buNone/>
              <a:defRPr sz="1323"/>
            </a:lvl2pPr>
            <a:lvl3pPr marL="432054" indent="0">
              <a:buNone/>
              <a:defRPr sz="1134"/>
            </a:lvl3pPr>
            <a:lvl4pPr marL="648081" indent="0">
              <a:buNone/>
              <a:defRPr sz="945"/>
            </a:lvl4pPr>
            <a:lvl5pPr marL="864108" indent="0">
              <a:buNone/>
              <a:defRPr sz="945"/>
            </a:lvl5pPr>
            <a:lvl6pPr marL="1080135" indent="0">
              <a:buNone/>
              <a:defRPr sz="945"/>
            </a:lvl6pPr>
            <a:lvl7pPr marL="1296162" indent="0">
              <a:buNone/>
              <a:defRPr sz="945"/>
            </a:lvl7pPr>
            <a:lvl8pPr marL="1512189" indent="0">
              <a:buNone/>
              <a:defRPr sz="945"/>
            </a:lvl8pPr>
            <a:lvl9pPr marL="1728216" indent="0">
              <a:buNone/>
              <a:defRPr sz="945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4356" y="972026"/>
            <a:ext cx="3251264" cy="1800799"/>
          </a:xfrm>
        </p:spPr>
        <p:txBody>
          <a:bodyPr/>
          <a:lstStyle>
            <a:lvl1pPr marL="0" indent="0">
              <a:buNone/>
              <a:defRPr sz="756"/>
            </a:lvl1pPr>
            <a:lvl2pPr marL="216027" indent="0">
              <a:buNone/>
              <a:defRPr sz="662"/>
            </a:lvl2pPr>
            <a:lvl3pPr marL="432054" indent="0">
              <a:buNone/>
              <a:defRPr sz="567"/>
            </a:lvl3pPr>
            <a:lvl4pPr marL="648081" indent="0">
              <a:buNone/>
              <a:defRPr sz="472"/>
            </a:lvl4pPr>
            <a:lvl5pPr marL="864108" indent="0">
              <a:buNone/>
              <a:defRPr sz="472"/>
            </a:lvl5pPr>
            <a:lvl6pPr marL="1080135" indent="0">
              <a:buNone/>
              <a:defRPr sz="472"/>
            </a:lvl6pPr>
            <a:lvl7pPr marL="1296162" indent="0">
              <a:buNone/>
              <a:defRPr sz="472"/>
            </a:lvl7pPr>
            <a:lvl8pPr marL="1512189" indent="0">
              <a:buNone/>
              <a:defRPr sz="472"/>
            </a:lvl8pPr>
            <a:lvl9pPr marL="1728216" indent="0">
              <a:buNone/>
              <a:defRPr sz="472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B675F2-EF1C-4B6C-AF07-DBE707EF72BE}" type="datetimeFigureOut">
              <a:rPr lang="de-DE" smtClean="0"/>
              <a:t>26.10.2021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C9DC6B-4D28-46C3-86C3-6408D86C32F9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902034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93043" y="172505"/>
            <a:ext cx="8694539" cy="626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3043" y="862523"/>
            <a:ext cx="8694539" cy="20558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93043" y="3003082"/>
            <a:ext cx="2268141" cy="17250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56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B675F2-EF1C-4B6C-AF07-DBE707EF72BE}" type="datetimeFigureOut">
              <a:rPr lang="de-DE" smtClean="0"/>
              <a:t>26.10.2021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39207" y="3003082"/>
            <a:ext cx="3402211" cy="17250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56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119441" y="3003082"/>
            <a:ext cx="2268141" cy="17250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56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C9DC6B-4D28-46C3-86C3-6408D86C32F9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986725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defTabSz="432054" rtl="0" eaLnBrk="1" latinLnBrk="0" hangingPunct="1">
        <a:lnSpc>
          <a:spcPct val="90000"/>
        </a:lnSpc>
        <a:spcBef>
          <a:spcPct val="0"/>
        </a:spcBef>
        <a:buNone/>
        <a:defRPr sz="207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08014" indent="-108014" algn="l" defTabSz="432054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1323" kern="1200">
          <a:solidFill>
            <a:schemeClr val="tx1"/>
          </a:solidFill>
          <a:latin typeface="+mn-lt"/>
          <a:ea typeface="+mn-ea"/>
          <a:cs typeface="+mn-cs"/>
        </a:defRPr>
      </a:lvl1pPr>
      <a:lvl2pPr marL="324041" indent="-108014" algn="l" defTabSz="432054" rtl="0" eaLnBrk="1" latinLnBrk="0" hangingPunct="1">
        <a:lnSpc>
          <a:spcPct val="90000"/>
        </a:lnSpc>
        <a:spcBef>
          <a:spcPts val="236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2pPr>
      <a:lvl3pPr marL="540068" indent="-108014" algn="l" defTabSz="432054" rtl="0" eaLnBrk="1" latinLnBrk="0" hangingPunct="1">
        <a:lnSpc>
          <a:spcPct val="90000"/>
        </a:lnSpc>
        <a:spcBef>
          <a:spcPts val="236"/>
        </a:spcBef>
        <a:buFont typeface="Arial" panose="020B0604020202020204" pitchFamily="34" charset="0"/>
        <a:buChar char="•"/>
        <a:defRPr sz="945" kern="1200">
          <a:solidFill>
            <a:schemeClr val="tx1"/>
          </a:solidFill>
          <a:latin typeface="+mn-lt"/>
          <a:ea typeface="+mn-ea"/>
          <a:cs typeface="+mn-cs"/>
        </a:defRPr>
      </a:lvl3pPr>
      <a:lvl4pPr marL="756095" indent="-108014" algn="l" defTabSz="432054" rtl="0" eaLnBrk="1" latinLnBrk="0" hangingPunct="1">
        <a:lnSpc>
          <a:spcPct val="90000"/>
        </a:lnSpc>
        <a:spcBef>
          <a:spcPts val="236"/>
        </a:spcBef>
        <a:buFont typeface="Arial" panose="020B0604020202020204" pitchFamily="34" charset="0"/>
        <a:buChar char="•"/>
        <a:defRPr sz="851" kern="1200">
          <a:solidFill>
            <a:schemeClr val="tx1"/>
          </a:solidFill>
          <a:latin typeface="+mn-lt"/>
          <a:ea typeface="+mn-ea"/>
          <a:cs typeface="+mn-cs"/>
        </a:defRPr>
      </a:lvl4pPr>
      <a:lvl5pPr marL="972122" indent="-108014" algn="l" defTabSz="432054" rtl="0" eaLnBrk="1" latinLnBrk="0" hangingPunct="1">
        <a:lnSpc>
          <a:spcPct val="90000"/>
        </a:lnSpc>
        <a:spcBef>
          <a:spcPts val="236"/>
        </a:spcBef>
        <a:buFont typeface="Arial" panose="020B0604020202020204" pitchFamily="34" charset="0"/>
        <a:buChar char="•"/>
        <a:defRPr sz="851" kern="1200">
          <a:solidFill>
            <a:schemeClr val="tx1"/>
          </a:solidFill>
          <a:latin typeface="+mn-lt"/>
          <a:ea typeface="+mn-ea"/>
          <a:cs typeface="+mn-cs"/>
        </a:defRPr>
      </a:lvl5pPr>
      <a:lvl6pPr marL="1188149" indent="-108014" algn="l" defTabSz="432054" rtl="0" eaLnBrk="1" latinLnBrk="0" hangingPunct="1">
        <a:lnSpc>
          <a:spcPct val="90000"/>
        </a:lnSpc>
        <a:spcBef>
          <a:spcPts val="236"/>
        </a:spcBef>
        <a:buFont typeface="Arial" panose="020B0604020202020204" pitchFamily="34" charset="0"/>
        <a:buChar char="•"/>
        <a:defRPr sz="851" kern="1200">
          <a:solidFill>
            <a:schemeClr val="tx1"/>
          </a:solidFill>
          <a:latin typeface="+mn-lt"/>
          <a:ea typeface="+mn-ea"/>
          <a:cs typeface="+mn-cs"/>
        </a:defRPr>
      </a:lvl6pPr>
      <a:lvl7pPr marL="1404176" indent="-108014" algn="l" defTabSz="432054" rtl="0" eaLnBrk="1" latinLnBrk="0" hangingPunct="1">
        <a:lnSpc>
          <a:spcPct val="90000"/>
        </a:lnSpc>
        <a:spcBef>
          <a:spcPts val="236"/>
        </a:spcBef>
        <a:buFont typeface="Arial" panose="020B0604020202020204" pitchFamily="34" charset="0"/>
        <a:buChar char="•"/>
        <a:defRPr sz="851" kern="1200">
          <a:solidFill>
            <a:schemeClr val="tx1"/>
          </a:solidFill>
          <a:latin typeface="+mn-lt"/>
          <a:ea typeface="+mn-ea"/>
          <a:cs typeface="+mn-cs"/>
        </a:defRPr>
      </a:lvl7pPr>
      <a:lvl8pPr marL="1620203" indent="-108014" algn="l" defTabSz="432054" rtl="0" eaLnBrk="1" latinLnBrk="0" hangingPunct="1">
        <a:lnSpc>
          <a:spcPct val="90000"/>
        </a:lnSpc>
        <a:spcBef>
          <a:spcPts val="236"/>
        </a:spcBef>
        <a:buFont typeface="Arial" panose="020B0604020202020204" pitchFamily="34" charset="0"/>
        <a:buChar char="•"/>
        <a:defRPr sz="851" kern="1200">
          <a:solidFill>
            <a:schemeClr val="tx1"/>
          </a:solidFill>
          <a:latin typeface="+mn-lt"/>
          <a:ea typeface="+mn-ea"/>
          <a:cs typeface="+mn-cs"/>
        </a:defRPr>
      </a:lvl8pPr>
      <a:lvl9pPr marL="1836230" indent="-108014" algn="l" defTabSz="432054" rtl="0" eaLnBrk="1" latinLnBrk="0" hangingPunct="1">
        <a:lnSpc>
          <a:spcPct val="90000"/>
        </a:lnSpc>
        <a:spcBef>
          <a:spcPts val="236"/>
        </a:spcBef>
        <a:buFont typeface="Arial" panose="020B0604020202020204" pitchFamily="34" charset="0"/>
        <a:buChar char="•"/>
        <a:defRPr sz="85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32054" rtl="0" eaLnBrk="1" latinLnBrk="0" hangingPunct="1">
        <a:defRPr sz="851" kern="1200">
          <a:solidFill>
            <a:schemeClr val="tx1"/>
          </a:solidFill>
          <a:latin typeface="+mn-lt"/>
          <a:ea typeface="+mn-ea"/>
          <a:cs typeface="+mn-cs"/>
        </a:defRPr>
      </a:lvl1pPr>
      <a:lvl2pPr marL="216027" algn="l" defTabSz="432054" rtl="0" eaLnBrk="1" latinLnBrk="0" hangingPunct="1">
        <a:defRPr sz="851" kern="1200">
          <a:solidFill>
            <a:schemeClr val="tx1"/>
          </a:solidFill>
          <a:latin typeface="+mn-lt"/>
          <a:ea typeface="+mn-ea"/>
          <a:cs typeface="+mn-cs"/>
        </a:defRPr>
      </a:lvl2pPr>
      <a:lvl3pPr marL="432054" algn="l" defTabSz="432054" rtl="0" eaLnBrk="1" latinLnBrk="0" hangingPunct="1">
        <a:defRPr sz="851" kern="1200">
          <a:solidFill>
            <a:schemeClr val="tx1"/>
          </a:solidFill>
          <a:latin typeface="+mn-lt"/>
          <a:ea typeface="+mn-ea"/>
          <a:cs typeface="+mn-cs"/>
        </a:defRPr>
      </a:lvl3pPr>
      <a:lvl4pPr marL="648081" algn="l" defTabSz="432054" rtl="0" eaLnBrk="1" latinLnBrk="0" hangingPunct="1">
        <a:defRPr sz="851" kern="1200">
          <a:solidFill>
            <a:schemeClr val="tx1"/>
          </a:solidFill>
          <a:latin typeface="+mn-lt"/>
          <a:ea typeface="+mn-ea"/>
          <a:cs typeface="+mn-cs"/>
        </a:defRPr>
      </a:lvl4pPr>
      <a:lvl5pPr marL="864108" algn="l" defTabSz="432054" rtl="0" eaLnBrk="1" latinLnBrk="0" hangingPunct="1">
        <a:defRPr sz="851" kern="1200">
          <a:solidFill>
            <a:schemeClr val="tx1"/>
          </a:solidFill>
          <a:latin typeface="+mn-lt"/>
          <a:ea typeface="+mn-ea"/>
          <a:cs typeface="+mn-cs"/>
        </a:defRPr>
      </a:lvl5pPr>
      <a:lvl6pPr marL="1080135" algn="l" defTabSz="432054" rtl="0" eaLnBrk="1" latinLnBrk="0" hangingPunct="1">
        <a:defRPr sz="851" kern="1200">
          <a:solidFill>
            <a:schemeClr val="tx1"/>
          </a:solidFill>
          <a:latin typeface="+mn-lt"/>
          <a:ea typeface="+mn-ea"/>
          <a:cs typeface="+mn-cs"/>
        </a:defRPr>
      </a:lvl6pPr>
      <a:lvl7pPr marL="1296162" algn="l" defTabSz="432054" rtl="0" eaLnBrk="1" latinLnBrk="0" hangingPunct="1">
        <a:defRPr sz="851" kern="1200">
          <a:solidFill>
            <a:schemeClr val="tx1"/>
          </a:solidFill>
          <a:latin typeface="+mn-lt"/>
          <a:ea typeface="+mn-ea"/>
          <a:cs typeface="+mn-cs"/>
        </a:defRPr>
      </a:lvl7pPr>
      <a:lvl8pPr marL="1512189" algn="l" defTabSz="432054" rtl="0" eaLnBrk="1" latinLnBrk="0" hangingPunct="1">
        <a:defRPr sz="851" kern="1200">
          <a:solidFill>
            <a:schemeClr val="tx1"/>
          </a:solidFill>
          <a:latin typeface="+mn-lt"/>
          <a:ea typeface="+mn-ea"/>
          <a:cs typeface="+mn-cs"/>
        </a:defRPr>
      </a:lvl8pPr>
      <a:lvl9pPr marL="1728216" algn="l" defTabSz="432054" rtl="0" eaLnBrk="1" latinLnBrk="0" hangingPunct="1">
        <a:defRPr sz="8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18" Type="http://schemas.openxmlformats.org/officeDocument/2006/relationships/image" Target="../media/image17.png"/><Relationship Id="rId3" Type="http://schemas.openxmlformats.org/officeDocument/2006/relationships/image" Target="../media/image2.png"/><Relationship Id="rId21" Type="http://schemas.openxmlformats.org/officeDocument/2006/relationships/image" Target="../media/image20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17" Type="http://schemas.openxmlformats.org/officeDocument/2006/relationships/image" Target="../media/image16.png"/><Relationship Id="rId2" Type="http://schemas.openxmlformats.org/officeDocument/2006/relationships/image" Target="../media/image1.png"/><Relationship Id="rId16" Type="http://schemas.openxmlformats.org/officeDocument/2006/relationships/image" Target="../media/image15.png"/><Relationship Id="rId20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10" Type="http://schemas.openxmlformats.org/officeDocument/2006/relationships/image" Target="../media/image9.png"/><Relationship Id="rId19" Type="http://schemas.openxmlformats.org/officeDocument/2006/relationships/image" Target="../media/image18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5" name="Gruppieren 84">
            <a:extLst>
              <a:ext uri="{FF2B5EF4-FFF2-40B4-BE49-F238E27FC236}">
                <a16:creationId xmlns:a16="http://schemas.microsoft.com/office/drawing/2014/main" id="{699BB9BE-421B-412B-BFD9-8C1F7EA617E6}"/>
              </a:ext>
            </a:extLst>
          </p:cNvPr>
          <p:cNvGrpSpPr/>
          <p:nvPr/>
        </p:nvGrpSpPr>
        <p:grpSpPr>
          <a:xfrm>
            <a:off x="19455" y="-19455"/>
            <a:ext cx="9882584" cy="3151075"/>
            <a:chOff x="0" y="0"/>
            <a:chExt cx="9882584" cy="3151075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" name="Textfeld 1">
                  <a:extLst>
                    <a:ext uri="{FF2B5EF4-FFF2-40B4-BE49-F238E27FC236}">
                      <a16:creationId xmlns:a16="http://schemas.microsoft.com/office/drawing/2014/main" id="{93B91019-8FB0-4548-ACA1-D7089DBC3501}"/>
                    </a:ext>
                  </a:extLst>
                </p:cNvPr>
                <p:cNvSpPr txBox="1"/>
                <p:nvPr/>
              </p:nvSpPr>
              <p:spPr>
                <a:xfrm>
                  <a:off x="491130" y="411911"/>
                  <a:ext cx="2708818" cy="830997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de-DE" i="1">
                            <a:latin typeface="Cambria Math" panose="02040503050406030204" pitchFamily="18" charset="0"/>
                          </a:rPr>
                          <m:t>𝐴</m:t>
                        </m:r>
                        <m:r>
                          <a:rPr lang="de-DE" i="1">
                            <a:latin typeface="Cambria Math" panose="02040503050406030204" pitchFamily="18" charset="0"/>
                          </a:rPr>
                          <m:t>⊂</m:t>
                        </m:r>
                        <m:r>
                          <a:rPr lang="de-DE" i="1">
                            <a:latin typeface="Cambria Math" panose="02040503050406030204" pitchFamily="18" charset="0"/>
                          </a:rPr>
                          <m:t>𝐵</m:t>
                        </m:r>
                        <m:r>
                          <a:rPr lang="de-DE" i="1">
                            <a:latin typeface="Cambria Math" panose="02040503050406030204" pitchFamily="18" charset="0"/>
                          </a:rPr>
                          <m:t>⇒</m:t>
                        </m:r>
                        <m:r>
                          <a:rPr lang="de-DE" i="1">
                            <a:latin typeface="Cambria Math" panose="02040503050406030204" pitchFamily="18" charset="0"/>
                          </a:rPr>
                          <m:t>𝐵</m:t>
                        </m:r>
                        <m:r>
                          <a:rPr lang="de-DE" i="1">
                            <a:latin typeface="Cambria Math" panose="02040503050406030204" pitchFamily="18" charset="0"/>
                          </a:rPr>
                          <m:t>=</m:t>
                        </m:r>
                        <m:r>
                          <a:rPr lang="de-DE" i="1">
                            <a:latin typeface="Cambria Math" panose="02040503050406030204" pitchFamily="18" charset="0"/>
                          </a:rPr>
                          <m:t>𝐴</m:t>
                        </m:r>
                        <m:r>
                          <a:rPr lang="de-DE" i="1">
                            <a:latin typeface="Cambria Math" panose="02040503050406030204" pitchFamily="18" charset="0"/>
                          </a:rPr>
                          <m:t>∪</m:t>
                        </m:r>
                        <m:d>
                          <m:dPr>
                            <m:ctrlPr>
                              <a:rPr lang="de-DE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de-DE" i="1">
                                <a:latin typeface="Cambria Math" panose="02040503050406030204" pitchFamily="18" charset="0"/>
                              </a:rPr>
                              <m:t>𝐵</m:t>
                            </m:r>
                            <m:r>
                              <a:rPr lang="de-DE" i="1">
                                <a:latin typeface="Cambria Math" panose="02040503050406030204" pitchFamily="18" charset="0"/>
                              </a:rPr>
                              <m:t>∩</m:t>
                            </m:r>
                            <m:sSup>
                              <m:sSupPr>
                                <m:ctrlPr>
                                  <a:rPr lang="de-DE" i="1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de-DE" i="1">
                                    <a:latin typeface="Cambria Math" panose="02040503050406030204" pitchFamily="18" charset="0"/>
                                  </a:rPr>
                                  <m:t>𝐴</m:t>
                                </m:r>
                              </m:e>
                              <m:sup>
                                <m:r>
                                  <a:rPr lang="de-DE" i="1">
                                    <a:latin typeface="Cambria Math" panose="02040503050406030204" pitchFamily="18" charset="0"/>
                                  </a:rPr>
                                  <m:t>𝑐</m:t>
                                </m:r>
                              </m:sup>
                            </m:sSup>
                          </m:e>
                        </m:d>
                      </m:oMath>
                    </m:oMathPara>
                  </a14:m>
                  <a:endParaRPr lang="de-DE" i="1" dirty="0">
                    <a:latin typeface="Cambria Math" panose="02040503050406030204" pitchFamily="18" charset="0"/>
                  </a:endParaRPr>
                </a:p>
                <a:p>
                  <a:pPr>
                    <a:lnSpc>
                      <a:spcPct val="150000"/>
                    </a:lnSpc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de-DE" i="1">
                            <a:latin typeface="Cambria Math" panose="02040503050406030204" pitchFamily="18" charset="0"/>
                          </a:rPr>
                          <m:t>𝐴</m:t>
                        </m:r>
                        <m:r>
                          <a:rPr lang="de-DE" i="1">
                            <a:latin typeface="Cambria Math" panose="02040503050406030204" pitchFamily="18" charset="0"/>
                          </a:rPr>
                          <m:t>∩</m:t>
                        </m:r>
                        <m:d>
                          <m:dPr>
                            <m:ctrlPr>
                              <a:rPr lang="de-DE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de-DE" i="1">
                                <a:latin typeface="Cambria Math" panose="02040503050406030204" pitchFamily="18" charset="0"/>
                              </a:rPr>
                              <m:t>𝐵</m:t>
                            </m:r>
                            <m:r>
                              <a:rPr lang="de-DE" i="1">
                                <a:latin typeface="Cambria Math" panose="02040503050406030204" pitchFamily="18" charset="0"/>
                              </a:rPr>
                              <m:t>∩</m:t>
                            </m:r>
                            <m:sSup>
                              <m:sSupPr>
                                <m:ctrlPr>
                                  <a:rPr lang="de-DE" i="1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de-DE" i="1">
                                    <a:latin typeface="Cambria Math" panose="02040503050406030204" pitchFamily="18" charset="0"/>
                                  </a:rPr>
                                  <m:t>𝐴</m:t>
                                </m:r>
                              </m:e>
                              <m:sup>
                                <m:r>
                                  <a:rPr lang="de-DE" i="1">
                                    <a:latin typeface="Cambria Math" panose="02040503050406030204" pitchFamily="18" charset="0"/>
                                  </a:rPr>
                                  <m:t>𝑐</m:t>
                                </m:r>
                              </m:sup>
                            </m:sSup>
                          </m:e>
                        </m:d>
                        <m:r>
                          <a:rPr lang="de-DE" i="1">
                            <a:latin typeface="Cambria Math" panose="02040503050406030204" pitchFamily="18" charset="0"/>
                          </a:rPr>
                          <m:t>=∅</m:t>
                        </m:r>
                      </m:oMath>
                    </m:oMathPara>
                  </a14:m>
                  <a:endParaRPr lang="en-GB" dirty="0"/>
                </a:p>
              </p:txBody>
            </p:sp>
          </mc:Choice>
          <mc:Fallback xmlns="">
            <p:sp>
              <p:nvSpPr>
                <p:cNvPr id="2" name="Textfeld 1">
                  <a:extLst>
                    <a:ext uri="{FF2B5EF4-FFF2-40B4-BE49-F238E27FC236}">
                      <a16:creationId xmlns:a16="http://schemas.microsoft.com/office/drawing/2014/main" id="{93B91019-8FB0-4548-ACA1-D7089DBC3501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91130" y="411911"/>
                  <a:ext cx="2708818" cy="830997"/>
                </a:xfrm>
                <a:prstGeom prst="rect">
                  <a:avLst/>
                </a:prstGeom>
                <a:blipFill>
                  <a:blip r:embed="rId2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82" name="Gruppieren 81">
              <a:extLst>
                <a:ext uri="{FF2B5EF4-FFF2-40B4-BE49-F238E27FC236}">
                  <a16:creationId xmlns:a16="http://schemas.microsoft.com/office/drawing/2014/main" id="{0B7DC259-972D-4AC1-93A3-C6589145FEFC}"/>
                </a:ext>
              </a:extLst>
            </p:cNvPr>
            <p:cNvGrpSpPr/>
            <p:nvPr/>
          </p:nvGrpSpPr>
          <p:grpSpPr>
            <a:xfrm>
              <a:off x="469885" y="1566669"/>
              <a:ext cx="2669825" cy="1584406"/>
              <a:chOff x="469885" y="1566669"/>
              <a:chExt cx="2669825" cy="1584406"/>
            </a:xfrm>
          </p:grpSpPr>
          <p:sp>
            <p:nvSpPr>
              <p:cNvPr id="22" name="Rechteck 21">
                <a:extLst>
                  <a:ext uri="{FF2B5EF4-FFF2-40B4-BE49-F238E27FC236}">
                    <a16:creationId xmlns:a16="http://schemas.microsoft.com/office/drawing/2014/main" id="{5D5791FF-B9C5-4321-A8AF-8331C3325446}"/>
                  </a:ext>
                </a:extLst>
              </p:cNvPr>
              <p:cNvSpPr/>
              <p:nvPr/>
            </p:nvSpPr>
            <p:spPr>
              <a:xfrm>
                <a:off x="469885" y="1566669"/>
                <a:ext cx="2669825" cy="1584406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de-DE" dirty="0"/>
              </a:p>
            </p:txBody>
          </p:sp>
          <p:sp>
            <p:nvSpPr>
              <p:cNvPr id="24" name="Ellipse 23">
                <a:extLst>
                  <a:ext uri="{FF2B5EF4-FFF2-40B4-BE49-F238E27FC236}">
                    <a16:creationId xmlns:a16="http://schemas.microsoft.com/office/drawing/2014/main" id="{565498D4-20BE-4203-A40D-191210D8AB85}"/>
                  </a:ext>
                </a:extLst>
              </p:cNvPr>
              <p:cNvSpPr/>
              <p:nvPr/>
            </p:nvSpPr>
            <p:spPr>
              <a:xfrm>
                <a:off x="690937" y="1747748"/>
                <a:ext cx="2149367" cy="1222248"/>
              </a:xfrm>
              <a:prstGeom prst="ellipse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de-DE" dirty="0">
                  <a:solidFill>
                    <a:schemeClr val="tx1"/>
                  </a:solidFill>
                </a:endParaRPr>
              </a:p>
              <a:p>
                <a:pPr algn="ctr"/>
                <a:endParaRPr lang="de-DE" dirty="0">
                  <a:solidFill>
                    <a:schemeClr val="tx1"/>
                  </a:solidFill>
                </a:endParaRPr>
              </a:p>
            </p:txBody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25" name="Textfeld 24">
                    <a:extLst>
                      <a:ext uri="{FF2B5EF4-FFF2-40B4-BE49-F238E27FC236}">
                        <a16:creationId xmlns:a16="http://schemas.microsoft.com/office/drawing/2014/main" id="{B8FA07A2-11E1-4CB9-A244-07194D8D2AFA}"/>
                      </a:ext>
                    </a:extLst>
                  </p:cNvPr>
                  <p:cNvSpPr txBox="1"/>
                  <p:nvPr/>
                </p:nvSpPr>
                <p:spPr>
                  <a:xfrm>
                    <a:off x="2609864" y="2741193"/>
                    <a:ext cx="394659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m:rPr>
                              <m:sty m:val="p"/>
                            </m:rPr>
                            <a:rPr lang="de-DE">
                              <a:latin typeface="Cambria Math" panose="02040503050406030204" pitchFamily="18" charset="0"/>
                            </a:rPr>
                            <m:t>Ω</m:t>
                          </m:r>
                        </m:oMath>
                      </m:oMathPara>
                    </a14:m>
                    <a:endParaRPr lang="de-DE" dirty="0"/>
                  </a:p>
                </p:txBody>
              </p:sp>
            </mc:Choice>
            <mc:Fallback xmlns="">
              <p:sp>
                <p:nvSpPr>
                  <p:cNvPr id="25" name="Textfeld 24">
                    <a:extLst>
                      <a:ext uri="{FF2B5EF4-FFF2-40B4-BE49-F238E27FC236}">
                        <a16:creationId xmlns:a16="http://schemas.microsoft.com/office/drawing/2014/main" id="{B8FA07A2-11E1-4CB9-A244-07194D8D2AFA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2609864" y="2741193"/>
                    <a:ext cx="394659" cy="369332"/>
                  </a:xfrm>
                  <a:prstGeom prst="rect">
                    <a:avLst/>
                  </a:prstGeom>
                  <a:blipFill>
                    <a:blip r:embed="rId3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GB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cxnSp>
            <p:nvCxnSpPr>
              <p:cNvPr id="5" name="Gerader Verbinder 4">
                <a:extLst>
                  <a:ext uri="{FF2B5EF4-FFF2-40B4-BE49-F238E27FC236}">
                    <a16:creationId xmlns:a16="http://schemas.microsoft.com/office/drawing/2014/main" id="{99CD022F-BAFC-49F2-8E59-8BDA2F4A2D8B}"/>
                  </a:ext>
                </a:extLst>
              </p:cNvPr>
              <p:cNvCxnSpPr/>
              <p:nvPr/>
            </p:nvCxnSpPr>
            <p:spPr>
              <a:xfrm>
                <a:off x="1553671" y="2581360"/>
                <a:ext cx="0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2" name="Ellipse 31">
                <a:extLst>
                  <a:ext uri="{FF2B5EF4-FFF2-40B4-BE49-F238E27FC236}">
                    <a16:creationId xmlns:a16="http://schemas.microsoft.com/office/drawing/2014/main" id="{12E45F97-CA8C-45EB-AC76-D9032B01975A}"/>
                  </a:ext>
                </a:extLst>
              </p:cNvPr>
              <p:cNvSpPr/>
              <p:nvPr/>
            </p:nvSpPr>
            <p:spPr>
              <a:xfrm>
                <a:off x="1549157" y="1984858"/>
                <a:ext cx="899222" cy="724730"/>
              </a:xfrm>
              <a:prstGeom prst="ellipse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de-DE" dirty="0">
                  <a:solidFill>
                    <a:schemeClr val="tx1"/>
                  </a:solidFill>
                </a:endParaRPr>
              </a:p>
              <a:p>
                <a:pPr algn="ctr"/>
                <a:endParaRPr lang="de-DE" dirty="0">
                  <a:solidFill>
                    <a:schemeClr val="tx1"/>
                  </a:solidFill>
                </a:endParaRPr>
              </a:p>
            </p:txBody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33" name="Textfeld 32">
                    <a:extLst>
                      <a:ext uri="{FF2B5EF4-FFF2-40B4-BE49-F238E27FC236}">
                        <a16:creationId xmlns:a16="http://schemas.microsoft.com/office/drawing/2014/main" id="{4256A07D-930C-4601-BA74-35C3CDD4D25C}"/>
                      </a:ext>
                    </a:extLst>
                  </p:cNvPr>
                  <p:cNvSpPr txBox="1"/>
                  <p:nvPr/>
                </p:nvSpPr>
                <p:spPr>
                  <a:xfrm>
                    <a:off x="1753217" y="2155590"/>
                    <a:ext cx="491469" cy="369332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de-DE" i="1">
                              <a:latin typeface="Cambria Math" panose="02040503050406030204" pitchFamily="18" charset="0"/>
                            </a:rPr>
                            <m:t>𝐴</m:t>
                          </m:r>
                        </m:oMath>
                      </m:oMathPara>
                    </a14:m>
                    <a:endParaRPr lang="en-GB" dirty="0"/>
                  </a:p>
                </p:txBody>
              </p:sp>
            </mc:Choice>
            <mc:Fallback xmlns="">
              <p:sp>
                <p:nvSpPr>
                  <p:cNvPr id="33" name="Textfeld 32">
                    <a:extLst>
                      <a:ext uri="{FF2B5EF4-FFF2-40B4-BE49-F238E27FC236}">
                        <a16:creationId xmlns:a16="http://schemas.microsoft.com/office/drawing/2014/main" id="{4256A07D-930C-4601-BA74-35C3CDD4D25C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1753217" y="2155590"/>
                    <a:ext cx="491469" cy="369332"/>
                  </a:xfrm>
                  <a:prstGeom prst="rect">
                    <a:avLst/>
                  </a:prstGeom>
                  <a:blipFill>
                    <a:blip r:embed="rId4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GB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34" name="Textfeld 33">
                    <a:extLst>
                      <a:ext uri="{FF2B5EF4-FFF2-40B4-BE49-F238E27FC236}">
                        <a16:creationId xmlns:a16="http://schemas.microsoft.com/office/drawing/2014/main" id="{169456A7-01A5-4DCD-AC95-11DAEBE72D6E}"/>
                      </a:ext>
                    </a:extLst>
                  </p:cNvPr>
                  <p:cNvSpPr txBox="1"/>
                  <p:nvPr/>
                </p:nvSpPr>
                <p:spPr>
                  <a:xfrm>
                    <a:off x="2118395" y="1665453"/>
                    <a:ext cx="491469" cy="369332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p>
                            <m:sSupPr>
                              <m:ctrlPr>
                                <a:rPr lang="de-DE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de-DE" i="1">
                                  <a:latin typeface="Cambria Math" panose="02040503050406030204" pitchFamily="18" charset="0"/>
                                </a:rPr>
                                <m:t>𝐴</m:t>
                              </m:r>
                            </m:e>
                            <m:sup>
                              <m:r>
                                <a:rPr lang="de-DE" i="1">
                                  <a:latin typeface="Cambria Math" panose="02040503050406030204" pitchFamily="18" charset="0"/>
                                </a:rPr>
                                <m:t>𝑐</m:t>
                              </m:r>
                            </m:sup>
                          </m:sSup>
                        </m:oMath>
                      </m:oMathPara>
                    </a14:m>
                    <a:endParaRPr lang="en-GB" dirty="0"/>
                  </a:p>
                </p:txBody>
              </p:sp>
            </mc:Choice>
            <mc:Fallback xmlns="">
              <p:sp>
                <p:nvSpPr>
                  <p:cNvPr id="34" name="Textfeld 33">
                    <a:extLst>
                      <a:ext uri="{FF2B5EF4-FFF2-40B4-BE49-F238E27FC236}">
                        <a16:creationId xmlns:a16="http://schemas.microsoft.com/office/drawing/2014/main" id="{169456A7-01A5-4DCD-AC95-11DAEBE72D6E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2118395" y="1665453"/>
                    <a:ext cx="491469" cy="369332"/>
                  </a:xfrm>
                  <a:prstGeom prst="rect">
                    <a:avLst/>
                  </a:prstGeom>
                  <a:blipFill>
                    <a:blip r:embed="rId5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GB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31" name="Textfeld 30">
                    <a:extLst>
                      <a:ext uri="{FF2B5EF4-FFF2-40B4-BE49-F238E27FC236}">
                        <a16:creationId xmlns:a16="http://schemas.microsoft.com/office/drawing/2014/main" id="{C3FF0807-883B-4A60-A050-9258266F3580}"/>
                      </a:ext>
                    </a:extLst>
                  </p:cNvPr>
                  <p:cNvSpPr txBox="1"/>
                  <p:nvPr/>
                </p:nvSpPr>
                <p:spPr>
                  <a:xfrm>
                    <a:off x="1465300" y="1804095"/>
                    <a:ext cx="456725" cy="492443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de-DE" sz="2600" i="1">
                              <a:latin typeface="Cambria Math" panose="02040503050406030204" pitchFamily="18" charset="0"/>
                            </a:rPr>
                            <m:t>𝐵</m:t>
                          </m:r>
                        </m:oMath>
                      </m:oMathPara>
                    </a14:m>
                    <a:endParaRPr lang="en-GB" sz="2600" dirty="0"/>
                  </a:p>
                </p:txBody>
              </p:sp>
            </mc:Choice>
            <mc:Fallback xmlns="">
              <p:sp>
                <p:nvSpPr>
                  <p:cNvPr id="31" name="Textfeld 30">
                    <a:extLst>
                      <a:ext uri="{FF2B5EF4-FFF2-40B4-BE49-F238E27FC236}">
                        <a16:creationId xmlns:a16="http://schemas.microsoft.com/office/drawing/2014/main" id="{C3FF0807-883B-4A60-A050-9258266F3580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1465300" y="1804095"/>
                    <a:ext cx="456725" cy="492443"/>
                  </a:xfrm>
                  <a:prstGeom prst="rect">
                    <a:avLst/>
                  </a:prstGeom>
                  <a:blipFill>
                    <a:blip r:embed="rId6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GB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6" name="Textfeld 15">
                    <a:extLst>
                      <a:ext uri="{FF2B5EF4-FFF2-40B4-BE49-F238E27FC236}">
                        <a16:creationId xmlns:a16="http://schemas.microsoft.com/office/drawing/2014/main" id="{D5C2687D-A881-49C2-BD54-7F7A29B617D6}"/>
                      </a:ext>
                    </a:extLst>
                  </p:cNvPr>
                  <p:cNvSpPr txBox="1"/>
                  <p:nvPr/>
                </p:nvSpPr>
                <p:spPr>
                  <a:xfrm>
                    <a:off x="709158" y="2263935"/>
                    <a:ext cx="899221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de-DE" i="1">
                              <a:latin typeface="Cambria Math" panose="02040503050406030204" pitchFamily="18" charset="0"/>
                            </a:rPr>
                            <m:t>𝐵</m:t>
                          </m:r>
                          <m:r>
                            <a:rPr lang="de-DE" i="1">
                              <a:latin typeface="Cambria Math" panose="02040503050406030204" pitchFamily="18" charset="0"/>
                            </a:rPr>
                            <m:t>∩</m:t>
                          </m:r>
                          <m:sSup>
                            <m:sSupPr>
                              <m:ctrlPr>
                                <a:rPr lang="de-DE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de-DE" i="1">
                                  <a:latin typeface="Cambria Math" panose="02040503050406030204" pitchFamily="18" charset="0"/>
                                </a:rPr>
                                <m:t>𝐴</m:t>
                              </m:r>
                            </m:e>
                            <m:sup>
                              <m:r>
                                <a:rPr lang="de-DE" i="1">
                                  <a:latin typeface="Cambria Math" panose="02040503050406030204" pitchFamily="18" charset="0"/>
                                </a:rPr>
                                <m:t>𝑐</m:t>
                              </m:r>
                            </m:sup>
                          </m:sSup>
                        </m:oMath>
                      </m:oMathPara>
                    </a14:m>
                    <a:endParaRPr lang="en-GB" dirty="0"/>
                  </a:p>
                </p:txBody>
              </p:sp>
            </mc:Choice>
            <mc:Fallback xmlns="">
              <p:sp>
                <p:nvSpPr>
                  <p:cNvPr id="16" name="Textfeld 15">
                    <a:extLst>
                      <a:ext uri="{FF2B5EF4-FFF2-40B4-BE49-F238E27FC236}">
                        <a16:creationId xmlns:a16="http://schemas.microsoft.com/office/drawing/2014/main" id="{D5C2687D-A881-49C2-BD54-7F7A29B617D6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709158" y="2263935"/>
                    <a:ext cx="899221" cy="369332"/>
                  </a:xfrm>
                  <a:prstGeom prst="rect">
                    <a:avLst/>
                  </a:prstGeom>
                  <a:blipFill>
                    <a:blip r:embed="rId7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GB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sp>
          <p:nvSpPr>
            <p:cNvPr id="17" name="Textfeld 16">
              <a:extLst>
                <a:ext uri="{FF2B5EF4-FFF2-40B4-BE49-F238E27FC236}">
                  <a16:creationId xmlns:a16="http://schemas.microsoft.com/office/drawing/2014/main" id="{12D68B2D-21C2-4EEE-9B81-2C9FE774D0E6}"/>
                </a:ext>
              </a:extLst>
            </p:cNvPr>
            <p:cNvSpPr txBox="1"/>
            <p:nvPr/>
          </p:nvSpPr>
          <p:spPr>
            <a:xfrm>
              <a:off x="0" y="0"/>
              <a:ext cx="978024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3200">
                  <a:latin typeface="+mj-lt"/>
                </a:rPr>
                <a:t>A                                   B                                  </a:t>
              </a:r>
              <a:r>
                <a:rPr lang="de-DE" sz="3200" dirty="0">
                  <a:latin typeface="+mj-lt"/>
                </a:rPr>
                <a:t>C                            </a:t>
              </a:r>
              <a:endParaRPr lang="en-GB" sz="3200" dirty="0">
                <a:latin typeface="+mj-lt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8" name="Textfeld 37">
                  <a:extLst>
                    <a:ext uri="{FF2B5EF4-FFF2-40B4-BE49-F238E27FC236}">
                      <a16:creationId xmlns:a16="http://schemas.microsoft.com/office/drawing/2014/main" id="{072FD55E-C968-41F6-8BEF-F4149F9D61C3}"/>
                    </a:ext>
                  </a:extLst>
                </p:cNvPr>
                <p:cNvSpPr txBox="1"/>
                <p:nvPr/>
              </p:nvSpPr>
              <p:spPr>
                <a:xfrm>
                  <a:off x="3691078" y="411911"/>
                  <a:ext cx="3010911" cy="830997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d>
                          <m:dPr>
                            <m:ctrlPr>
                              <a:rPr lang="de-DE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de-DE" i="1">
                                <a:latin typeface="Cambria Math" panose="02040503050406030204" pitchFamily="18" charset="0"/>
                              </a:rPr>
                              <m:t>𝐴</m:t>
                            </m:r>
                            <m:r>
                              <a:rPr lang="de-DE" i="1">
                                <a:latin typeface="Cambria Math" panose="02040503050406030204" pitchFamily="18" charset="0"/>
                              </a:rPr>
                              <m:t>∩</m:t>
                            </m:r>
                            <m:r>
                              <a:rPr lang="de-DE" i="1">
                                <a:latin typeface="Cambria Math" panose="02040503050406030204" pitchFamily="18" charset="0"/>
                              </a:rPr>
                              <m:t>𝐵</m:t>
                            </m:r>
                          </m:e>
                        </m:d>
                        <m:r>
                          <a:rPr lang="de-DE" i="1">
                            <a:latin typeface="Cambria Math" panose="02040503050406030204" pitchFamily="18" charset="0"/>
                          </a:rPr>
                          <m:t>∩</m:t>
                        </m:r>
                        <m:d>
                          <m:dPr>
                            <m:ctrlPr>
                              <a:rPr lang="de-DE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de-DE" i="1">
                                <a:latin typeface="Cambria Math" panose="02040503050406030204" pitchFamily="18" charset="0"/>
                              </a:rPr>
                              <m:t>𝐴</m:t>
                            </m:r>
                            <m:r>
                              <a:rPr lang="de-DE" i="1">
                                <a:latin typeface="Cambria Math" panose="02040503050406030204" pitchFamily="18" charset="0"/>
                              </a:rPr>
                              <m:t>∩</m:t>
                            </m:r>
                            <m:sSup>
                              <m:sSupPr>
                                <m:ctrlPr>
                                  <a:rPr lang="de-DE" i="1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de-DE" i="1">
                                    <a:latin typeface="Cambria Math" panose="02040503050406030204" pitchFamily="18" charset="0"/>
                                  </a:rPr>
                                  <m:t>𝐵</m:t>
                                </m:r>
                              </m:e>
                              <m:sup>
                                <m:r>
                                  <a:rPr lang="de-DE" i="1">
                                    <a:latin typeface="Cambria Math" panose="02040503050406030204" pitchFamily="18" charset="0"/>
                                  </a:rPr>
                                  <m:t>𝑐</m:t>
                                </m:r>
                              </m:sup>
                            </m:sSup>
                          </m:e>
                        </m:d>
                        <m:r>
                          <a:rPr lang="de-DE" i="1">
                            <a:latin typeface="Cambria Math" panose="02040503050406030204" pitchFamily="18" charset="0"/>
                          </a:rPr>
                          <m:t>=∅</m:t>
                        </m:r>
                      </m:oMath>
                    </m:oMathPara>
                  </a14:m>
                  <a:endParaRPr lang="de-DE" i="1" dirty="0">
                    <a:latin typeface="Cambria Math" panose="02040503050406030204" pitchFamily="18" charset="0"/>
                  </a:endParaRPr>
                </a:p>
                <a:p>
                  <a:pPr>
                    <a:lnSpc>
                      <a:spcPct val="150000"/>
                    </a:lnSpc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de-DE" i="1">
                            <a:latin typeface="Cambria Math" panose="02040503050406030204" pitchFamily="18" charset="0"/>
                          </a:rPr>
                          <m:t>𝐴</m:t>
                        </m:r>
                        <m:r>
                          <a:rPr lang="de-DE" i="1">
                            <a:latin typeface="Cambria Math" panose="02040503050406030204" pitchFamily="18" charset="0"/>
                          </a:rPr>
                          <m:t>=</m:t>
                        </m:r>
                        <m:d>
                          <m:dPr>
                            <m:ctrlPr>
                              <a:rPr lang="de-DE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de-DE" i="1">
                                <a:latin typeface="Cambria Math" panose="02040503050406030204" pitchFamily="18" charset="0"/>
                              </a:rPr>
                              <m:t>𝐴</m:t>
                            </m:r>
                            <m:r>
                              <a:rPr lang="de-DE" i="1">
                                <a:latin typeface="Cambria Math" panose="02040503050406030204" pitchFamily="18" charset="0"/>
                              </a:rPr>
                              <m:t>∩</m:t>
                            </m:r>
                            <m:r>
                              <a:rPr lang="de-DE" i="1">
                                <a:latin typeface="Cambria Math" panose="02040503050406030204" pitchFamily="18" charset="0"/>
                              </a:rPr>
                              <m:t>𝐵</m:t>
                            </m:r>
                          </m:e>
                        </m:d>
                        <m:r>
                          <a:rPr lang="de-DE" i="1">
                            <a:latin typeface="Cambria Math" panose="02040503050406030204" pitchFamily="18" charset="0"/>
                          </a:rPr>
                          <m:t>∪</m:t>
                        </m:r>
                        <m:d>
                          <m:dPr>
                            <m:ctrlPr>
                              <a:rPr lang="de-DE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de-DE" i="1">
                                <a:latin typeface="Cambria Math" panose="02040503050406030204" pitchFamily="18" charset="0"/>
                              </a:rPr>
                              <m:t>𝐴</m:t>
                            </m:r>
                            <m:r>
                              <a:rPr lang="de-DE" i="1">
                                <a:latin typeface="Cambria Math" panose="02040503050406030204" pitchFamily="18" charset="0"/>
                              </a:rPr>
                              <m:t>∩</m:t>
                            </m:r>
                            <m:sSup>
                              <m:sSupPr>
                                <m:ctrlPr>
                                  <a:rPr lang="de-DE" i="1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de-DE" i="1">
                                    <a:latin typeface="Cambria Math" panose="02040503050406030204" pitchFamily="18" charset="0"/>
                                  </a:rPr>
                                  <m:t>𝐵</m:t>
                                </m:r>
                              </m:e>
                              <m:sup>
                                <m:r>
                                  <a:rPr lang="de-DE" i="1">
                                    <a:latin typeface="Cambria Math" panose="02040503050406030204" pitchFamily="18" charset="0"/>
                                  </a:rPr>
                                  <m:t>𝑐</m:t>
                                </m:r>
                              </m:sup>
                            </m:sSup>
                          </m:e>
                        </m:d>
                      </m:oMath>
                    </m:oMathPara>
                  </a14:m>
                  <a:endParaRPr lang="en-GB" dirty="0"/>
                </a:p>
              </p:txBody>
            </p:sp>
          </mc:Choice>
          <mc:Fallback xmlns="">
            <p:sp>
              <p:nvSpPr>
                <p:cNvPr id="38" name="Textfeld 37">
                  <a:extLst>
                    <a:ext uri="{FF2B5EF4-FFF2-40B4-BE49-F238E27FC236}">
                      <a16:creationId xmlns:a16="http://schemas.microsoft.com/office/drawing/2014/main" id="{072FD55E-C968-41F6-8BEF-F4149F9D61C3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691078" y="411911"/>
                  <a:ext cx="3010911" cy="830997"/>
                </a:xfrm>
                <a:prstGeom prst="rect">
                  <a:avLst/>
                </a:prstGeom>
                <a:blipFill>
                  <a:blip r:embed="rId8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83" name="Gruppieren 82">
              <a:extLst>
                <a:ext uri="{FF2B5EF4-FFF2-40B4-BE49-F238E27FC236}">
                  <a16:creationId xmlns:a16="http://schemas.microsoft.com/office/drawing/2014/main" id="{071025E0-AA36-4261-990A-CCC0839DD5C2}"/>
                </a:ext>
              </a:extLst>
            </p:cNvPr>
            <p:cNvGrpSpPr/>
            <p:nvPr/>
          </p:nvGrpSpPr>
          <p:grpSpPr>
            <a:xfrm>
              <a:off x="3893195" y="1566669"/>
              <a:ext cx="2669825" cy="1584406"/>
              <a:chOff x="3893195" y="1566669"/>
              <a:chExt cx="2669825" cy="1584406"/>
            </a:xfrm>
          </p:grpSpPr>
          <p:sp>
            <p:nvSpPr>
              <p:cNvPr id="35" name="Rechteck 34">
                <a:extLst>
                  <a:ext uri="{FF2B5EF4-FFF2-40B4-BE49-F238E27FC236}">
                    <a16:creationId xmlns:a16="http://schemas.microsoft.com/office/drawing/2014/main" id="{59FD0D5F-C4FC-4F0F-988C-72198AEB5DCE}"/>
                  </a:ext>
                </a:extLst>
              </p:cNvPr>
              <p:cNvSpPr/>
              <p:nvPr/>
            </p:nvSpPr>
            <p:spPr>
              <a:xfrm>
                <a:off x="3893195" y="1566669"/>
                <a:ext cx="2669825" cy="1584406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de-DE" dirty="0"/>
              </a:p>
            </p:txBody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37" name="Textfeld 36">
                    <a:extLst>
                      <a:ext uri="{FF2B5EF4-FFF2-40B4-BE49-F238E27FC236}">
                        <a16:creationId xmlns:a16="http://schemas.microsoft.com/office/drawing/2014/main" id="{397D206F-2834-490E-B568-17B818CB0AA2}"/>
                      </a:ext>
                    </a:extLst>
                  </p:cNvPr>
                  <p:cNvSpPr txBox="1"/>
                  <p:nvPr/>
                </p:nvSpPr>
                <p:spPr>
                  <a:xfrm>
                    <a:off x="6033174" y="2741193"/>
                    <a:ext cx="394659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m:rPr>
                              <m:sty m:val="p"/>
                            </m:rPr>
                            <a:rPr lang="de-DE">
                              <a:latin typeface="Cambria Math" panose="02040503050406030204" pitchFamily="18" charset="0"/>
                            </a:rPr>
                            <m:t>Ω</m:t>
                          </m:r>
                        </m:oMath>
                      </m:oMathPara>
                    </a14:m>
                    <a:endParaRPr lang="de-DE" dirty="0"/>
                  </a:p>
                </p:txBody>
              </p:sp>
            </mc:Choice>
            <mc:Fallback xmlns="">
              <p:sp>
                <p:nvSpPr>
                  <p:cNvPr id="37" name="Textfeld 36">
                    <a:extLst>
                      <a:ext uri="{FF2B5EF4-FFF2-40B4-BE49-F238E27FC236}">
                        <a16:creationId xmlns:a16="http://schemas.microsoft.com/office/drawing/2014/main" id="{397D206F-2834-490E-B568-17B818CB0AA2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6033174" y="2741193"/>
                    <a:ext cx="394659" cy="369332"/>
                  </a:xfrm>
                  <a:prstGeom prst="rect">
                    <a:avLst/>
                  </a:prstGeom>
                  <a:blipFill>
                    <a:blip r:embed="rId9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GB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cxnSp>
            <p:nvCxnSpPr>
              <p:cNvPr id="39" name="Gerader Verbinder 38">
                <a:extLst>
                  <a:ext uri="{FF2B5EF4-FFF2-40B4-BE49-F238E27FC236}">
                    <a16:creationId xmlns:a16="http://schemas.microsoft.com/office/drawing/2014/main" id="{3EF9535C-CC22-4541-B180-46EC66929B7F}"/>
                  </a:ext>
                </a:extLst>
              </p:cNvPr>
              <p:cNvCxnSpPr/>
              <p:nvPr/>
            </p:nvCxnSpPr>
            <p:spPr>
              <a:xfrm>
                <a:off x="4976981" y="2581360"/>
                <a:ext cx="0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9" name="Ellipse 48">
                <a:extLst>
                  <a:ext uri="{FF2B5EF4-FFF2-40B4-BE49-F238E27FC236}">
                    <a16:creationId xmlns:a16="http://schemas.microsoft.com/office/drawing/2014/main" id="{B3D0EB89-0AF4-4DFD-B651-AFD884F568D0}"/>
                  </a:ext>
                </a:extLst>
              </p:cNvPr>
              <p:cNvSpPr/>
              <p:nvPr/>
            </p:nvSpPr>
            <p:spPr>
              <a:xfrm>
                <a:off x="4105353" y="1656934"/>
                <a:ext cx="1418635" cy="1418635"/>
              </a:xfrm>
              <a:prstGeom prst="ellipse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>
                  <a:solidFill>
                    <a:schemeClr val="accent1">
                      <a:lumMod val="40000"/>
                      <a:lumOff val="60000"/>
                    </a:schemeClr>
                  </a:solidFill>
                </a:endParaRPr>
              </a:p>
            </p:txBody>
          </p:sp>
          <p:sp>
            <p:nvSpPr>
              <p:cNvPr id="50" name="Ellipse 49">
                <a:extLst>
                  <a:ext uri="{FF2B5EF4-FFF2-40B4-BE49-F238E27FC236}">
                    <a16:creationId xmlns:a16="http://schemas.microsoft.com/office/drawing/2014/main" id="{6D08C8B3-20C1-48A8-9862-E7509E7A6EEA}"/>
                  </a:ext>
                </a:extLst>
              </p:cNvPr>
              <p:cNvSpPr/>
              <p:nvPr/>
            </p:nvSpPr>
            <p:spPr>
              <a:xfrm>
                <a:off x="4980283" y="1702033"/>
                <a:ext cx="1284420" cy="1284420"/>
              </a:xfrm>
              <a:prstGeom prst="ellipse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>
                  <a:solidFill>
                    <a:schemeClr val="accent1">
                      <a:lumMod val="40000"/>
                      <a:lumOff val="60000"/>
                    </a:schemeClr>
                  </a:solidFill>
                </a:endParaRPr>
              </a:p>
            </p:txBody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53" name="Textfeld 52">
                    <a:extLst>
                      <a:ext uri="{FF2B5EF4-FFF2-40B4-BE49-F238E27FC236}">
                        <a16:creationId xmlns:a16="http://schemas.microsoft.com/office/drawing/2014/main" id="{6491897A-A28F-45AB-A9F2-B562190DE1C2}"/>
                      </a:ext>
                    </a:extLst>
                  </p:cNvPr>
                  <p:cNvSpPr txBox="1"/>
                  <p:nvPr/>
                </p:nvSpPr>
                <p:spPr>
                  <a:xfrm>
                    <a:off x="4323490" y="1811952"/>
                    <a:ext cx="606902" cy="523220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de-DE" sz="2800" i="1">
                              <a:latin typeface="Cambria Math" panose="02040503050406030204" pitchFamily="18" charset="0"/>
                            </a:rPr>
                            <m:t>𝐴</m:t>
                          </m:r>
                        </m:oMath>
                      </m:oMathPara>
                    </a14:m>
                    <a:endParaRPr lang="en-GB" sz="2800" dirty="0"/>
                  </a:p>
                </p:txBody>
              </p:sp>
            </mc:Choice>
            <mc:Fallback xmlns="">
              <p:sp>
                <p:nvSpPr>
                  <p:cNvPr id="53" name="Textfeld 52">
                    <a:extLst>
                      <a:ext uri="{FF2B5EF4-FFF2-40B4-BE49-F238E27FC236}">
                        <a16:creationId xmlns:a16="http://schemas.microsoft.com/office/drawing/2014/main" id="{6491897A-A28F-45AB-A9F2-B562190DE1C2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4323490" y="1811952"/>
                    <a:ext cx="606902" cy="523220"/>
                  </a:xfrm>
                  <a:prstGeom prst="rect">
                    <a:avLst/>
                  </a:prstGeom>
                  <a:blipFill>
                    <a:blip r:embed="rId10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GB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54" name="Textfeld 53">
                    <a:extLst>
                      <a:ext uri="{FF2B5EF4-FFF2-40B4-BE49-F238E27FC236}">
                        <a16:creationId xmlns:a16="http://schemas.microsoft.com/office/drawing/2014/main" id="{FE9FD426-9A06-489C-9654-4A6CD8800539}"/>
                      </a:ext>
                    </a:extLst>
                  </p:cNvPr>
                  <p:cNvSpPr txBox="1"/>
                  <p:nvPr/>
                </p:nvSpPr>
                <p:spPr>
                  <a:xfrm>
                    <a:off x="5027170" y="1897207"/>
                    <a:ext cx="396070" cy="923330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de-DE" i="1">
                              <a:latin typeface="Cambria Math" panose="02040503050406030204" pitchFamily="18" charset="0"/>
                            </a:rPr>
                            <m:t>𝐴</m:t>
                          </m:r>
                        </m:oMath>
                      </m:oMathPara>
                    </a14:m>
                    <a:endParaRPr lang="de-DE" i="1" dirty="0">
                      <a:latin typeface="Cambria Math" panose="02040503050406030204" pitchFamily="18" charset="0"/>
                    </a:endParaRPr>
                  </a:p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de-DE" i="1">
                              <a:latin typeface="Cambria Math" panose="02040503050406030204" pitchFamily="18" charset="0"/>
                            </a:rPr>
                            <m:t>∩</m:t>
                          </m:r>
                        </m:oMath>
                      </m:oMathPara>
                    </a14:m>
                    <a:endParaRPr lang="de-DE" i="1" dirty="0">
                      <a:latin typeface="Cambria Math" panose="02040503050406030204" pitchFamily="18" charset="0"/>
                    </a:endParaRPr>
                  </a:p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de-DE" i="1">
                              <a:latin typeface="Cambria Math" panose="02040503050406030204" pitchFamily="18" charset="0"/>
                            </a:rPr>
                            <m:t>𝐵</m:t>
                          </m:r>
                        </m:oMath>
                      </m:oMathPara>
                    </a14:m>
                    <a:endParaRPr lang="de-DE" dirty="0"/>
                  </a:p>
                </p:txBody>
              </p:sp>
            </mc:Choice>
            <mc:Fallback xmlns="">
              <p:sp>
                <p:nvSpPr>
                  <p:cNvPr id="54" name="Textfeld 53">
                    <a:extLst>
                      <a:ext uri="{FF2B5EF4-FFF2-40B4-BE49-F238E27FC236}">
                        <a16:creationId xmlns:a16="http://schemas.microsoft.com/office/drawing/2014/main" id="{FE9FD426-9A06-489C-9654-4A6CD8800539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5027170" y="1897207"/>
                    <a:ext cx="396070" cy="923330"/>
                  </a:xfrm>
                  <a:prstGeom prst="rect">
                    <a:avLst/>
                  </a:prstGeom>
                  <a:blipFill>
                    <a:blip r:embed="rId11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GB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56" name="Textfeld 55">
                    <a:extLst>
                      <a:ext uri="{FF2B5EF4-FFF2-40B4-BE49-F238E27FC236}">
                        <a16:creationId xmlns:a16="http://schemas.microsoft.com/office/drawing/2014/main" id="{D615E1B4-CDE3-4956-A0FE-6F8D8BBD1E07}"/>
                      </a:ext>
                    </a:extLst>
                  </p:cNvPr>
                  <p:cNvSpPr txBox="1"/>
                  <p:nvPr/>
                </p:nvSpPr>
                <p:spPr>
                  <a:xfrm>
                    <a:off x="5536050" y="2174206"/>
                    <a:ext cx="456725" cy="369332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de-DE" i="1">
                              <a:latin typeface="Cambria Math" panose="02040503050406030204" pitchFamily="18" charset="0"/>
                            </a:rPr>
                            <m:t>𝐵</m:t>
                          </m:r>
                        </m:oMath>
                      </m:oMathPara>
                    </a14:m>
                    <a:endParaRPr lang="de-DE" dirty="0"/>
                  </a:p>
                </p:txBody>
              </p:sp>
            </mc:Choice>
            <mc:Fallback xmlns="">
              <p:sp>
                <p:nvSpPr>
                  <p:cNvPr id="56" name="Textfeld 55">
                    <a:extLst>
                      <a:ext uri="{FF2B5EF4-FFF2-40B4-BE49-F238E27FC236}">
                        <a16:creationId xmlns:a16="http://schemas.microsoft.com/office/drawing/2014/main" id="{D615E1B4-CDE3-4956-A0FE-6F8D8BBD1E07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5536050" y="2174206"/>
                    <a:ext cx="456725" cy="369332"/>
                  </a:xfrm>
                  <a:prstGeom prst="rect">
                    <a:avLst/>
                  </a:prstGeom>
                  <a:blipFill>
                    <a:blip r:embed="rId12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GB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57" name="Textfeld 56">
                    <a:extLst>
                      <a:ext uri="{FF2B5EF4-FFF2-40B4-BE49-F238E27FC236}">
                        <a16:creationId xmlns:a16="http://schemas.microsoft.com/office/drawing/2014/main" id="{1233A42E-7A2F-4DED-9535-C7B7C54B2F84}"/>
                      </a:ext>
                    </a:extLst>
                  </p:cNvPr>
                  <p:cNvSpPr txBox="1"/>
                  <p:nvPr/>
                </p:nvSpPr>
                <p:spPr>
                  <a:xfrm>
                    <a:off x="4131446" y="2391353"/>
                    <a:ext cx="954938" cy="369332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de-DE" i="1">
                              <a:latin typeface="Cambria Math" panose="02040503050406030204" pitchFamily="18" charset="0"/>
                            </a:rPr>
                            <m:t>𝐴</m:t>
                          </m:r>
                          <m:r>
                            <a:rPr lang="de-DE" i="1">
                              <a:latin typeface="Cambria Math" panose="02040503050406030204" pitchFamily="18" charset="0"/>
                            </a:rPr>
                            <m:t>∩</m:t>
                          </m:r>
                          <m:sSup>
                            <m:sSupPr>
                              <m:ctrlPr>
                                <a:rPr lang="de-DE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de-DE" i="1">
                                  <a:latin typeface="Cambria Math" panose="02040503050406030204" pitchFamily="18" charset="0"/>
                                </a:rPr>
                                <m:t>𝐵</m:t>
                              </m:r>
                            </m:e>
                            <m:sup>
                              <m:r>
                                <a:rPr lang="de-DE" i="1">
                                  <a:latin typeface="Cambria Math" panose="02040503050406030204" pitchFamily="18" charset="0"/>
                                </a:rPr>
                                <m:t>𝑐</m:t>
                              </m:r>
                            </m:sup>
                          </m:sSup>
                        </m:oMath>
                      </m:oMathPara>
                    </a14:m>
                    <a:endParaRPr lang="de-DE" dirty="0"/>
                  </a:p>
                </p:txBody>
              </p:sp>
            </mc:Choice>
            <mc:Fallback xmlns="">
              <p:sp>
                <p:nvSpPr>
                  <p:cNvPr id="57" name="Textfeld 56">
                    <a:extLst>
                      <a:ext uri="{FF2B5EF4-FFF2-40B4-BE49-F238E27FC236}">
                        <a16:creationId xmlns:a16="http://schemas.microsoft.com/office/drawing/2014/main" id="{1233A42E-7A2F-4DED-9535-C7B7C54B2F84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4131446" y="2391353"/>
                    <a:ext cx="954938" cy="369332"/>
                  </a:xfrm>
                  <a:prstGeom prst="rect">
                    <a:avLst/>
                  </a:prstGeom>
                  <a:blipFill>
                    <a:blip r:embed="rId13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GB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sp>
            <p:nvSpPr>
              <p:cNvPr id="58" name="Ellipse 57">
                <a:extLst>
                  <a:ext uri="{FF2B5EF4-FFF2-40B4-BE49-F238E27FC236}">
                    <a16:creationId xmlns:a16="http://schemas.microsoft.com/office/drawing/2014/main" id="{2650E23C-8687-4E71-AE6B-86716CA6A485}"/>
                  </a:ext>
                </a:extLst>
              </p:cNvPr>
              <p:cNvSpPr/>
              <p:nvPr/>
            </p:nvSpPr>
            <p:spPr>
              <a:xfrm>
                <a:off x="4101383" y="1655506"/>
                <a:ext cx="1418635" cy="1418635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60" name="Textfeld 59">
                    <a:extLst>
                      <a:ext uri="{FF2B5EF4-FFF2-40B4-BE49-F238E27FC236}">
                        <a16:creationId xmlns:a16="http://schemas.microsoft.com/office/drawing/2014/main" id="{3F6A519F-9398-456F-8306-ECD3AB1427FD}"/>
                      </a:ext>
                    </a:extLst>
                  </p:cNvPr>
                  <p:cNvSpPr txBox="1"/>
                  <p:nvPr/>
                </p:nvSpPr>
                <p:spPr>
                  <a:xfrm>
                    <a:off x="4105352" y="2710279"/>
                    <a:ext cx="491333" cy="369332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p>
                            <m:sSupPr>
                              <m:ctrlPr>
                                <a:rPr lang="de-DE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de-DE" i="1">
                                  <a:latin typeface="Cambria Math" panose="02040503050406030204" pitchFamily="18" charset="0"/>
                                </a:rPr>
                                <m:t>𝐵</m:t>
                              </m:r>
                            </m:e>
                            <m:sup>
                              <m:r>
                                <a:rPr lang="de-DE" i="1">
                                  <a:latin typeface="Cambria Math" panose="02040503050406030204" pitchFamily="18" charset="0"/>
                                </a:rPr>
                                <m:t>𝑐</m:t>
                              </m:r>
                            </m:sup>
                          </m:sSup>
                        </m:oMath>
                      </m:oMathPara>
                    </a14:m>
                    <a:endParaRPr lang="en-GB" dirty="0"/>
                  </a:p>
                </p:txBody>
              </p:sp>
            </mc:Choice>
            <mc:Fallback xmlns="">
              <p:sp>
                <p:nvSpPr>
                  <p:cNvPr id="60" name="Textfeld 59">
                    <a:extLst>
                      <a:ext uri="{FF2B5EF4-FFF2-40B4-BE49-F238E27FC236}">
                        <a16:creationId xmlns:a16="http://schemas.microsoft.com/office/drawing/2014/main" id="{3F6A519F-9398-456F-8306-ECD3AB1427FD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4105352" y="2710279"/>
                    <a:ext cx="491333" cy="369332"/>
                  </a:xfrm>
                  <a:prstGeom prst="rect">
                    <a:avLst/>
                  </a:prstGeom>
                  <a:blipFill>
                    <a:blip r:embed="rId14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GB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3" name="Textfeld 62">
                  <a:extLst>
                    <a:ext uri="{FF2B5EF4-FFF2-40B4-BE49-F238E27FC236}">
                      <a16:creationId xmlns:a16="http://schemas.microsoft.com/office/drawing/2014/main" id="{ECC8840E-A11B-4504-8E91-210888846C6F}"/>
                    </a:ext>
                  </a:extLst>
                </p:cNvPr>
                <p:cNvSpPr txBox="1"/>
                <p:nvPr/>
              </p:nvSpPr>
              <p:spPr>
                <a:xfrm>
                  <a:off x="7449037" y="411911"/>
                  <a:ext cx="2197268" cy="830997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de-DE" i="1">
                            <a:latin typeface="Cambria Math" panose="02040503050406030204" pitchFamily="18" charset="0"/>
                          </a:rPr>
                          <m:t>𝐵</m:t>
                        </m:r>
                        <m:r>
                          <a:rPr lang="de-DE" i="1">
                            <a:latin typeface="Cambria Math" panose="02040503050406030204" pitchFamily="18" charset="0"/>
                          </a:rPr>
                          <m:t>∩</m:t>
                        </m:r>
                        <m:d>
                          <m:dPr>
                            <m:ctrlPr>
                              <a:rPr lang="de-DE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de-DE" i="1">
                                <a:latin typeface="Cambria Math" panose="02040503050406030204" pitchFamily="18" charset="0"/>
                              </a:rPr>
                              <m:t>𝐴</m:t>
                            </m:r>
                            <m:r>
                              <a:rPr lang="de-DE" i="1">
                                <a:latin typeface="Cambria Math" panose="02040503050406030204" pitchFamily="18" charset="0"/>
                              </a:rPr>
                              <m:t>∩</m:t>
                            </m:r>
                            <m:sSup>
                              <m:sSupPr>
                                <m:ctrlPr>
                                  <a:rPr lang="de-DE" i="1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de-DE" i="1">
                                    <a:latin typeface="Cambria Math" panose="02040503050406030204" pitchFamily="18" charset="0"/>
                                  </a:rPr>
                                  <m:t>𝐵</m:t>
                                </m:r>
                              </m:e>
                              <m:sup>
                                <m:r>
                                  <a:rPr lang="de-DE" i="1">
                                    <a:latin typeface="Cambria Math" panose="02040503050406030204" pitchFamily="18" charset="0"/>
                                  </a:rPr>
                                  <m:t>𝑐</m:t>
                                </m:r>
                              </m:sup>
                            </m:sSup>
                          </m:e>
                        </m:d>
                        <m:r>
                          <a:rPr lang="de-DE" i="1">
                            <a:latin typeface="Cambria Math" panose="02040503050406030204" pitchFamily="18" charset="0"/>
                          </a:rPr>
                          <m:t>=∅</m:t>
                        </m:r>
                      </m:oMath>
                    </m:oMathPara>
                  </a14:m>
                  <a:endParaRPr lang="de-DE" i="1" dirty="0">
                    <a:latin typeface="Cambria Math" panose="02040503050406030204" pitchFamily="18" charset="0"/>
                  </a:endParaRPr>
                </a:p>
                <a:p>
                  <a:pPr>
                    <a:lnSpc>
                      <a:spcPct val="150000"/>
                    </a:lnSpc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de-DE" i="1">
                            <a:latin typeface="Cambria Math" panose="02040503050406030204" pitchFamily="18" charset="0"/>
                          </a:rPr>
                          <m:t>𝐴</m:t>
                        </m:r>
                        <m:r>
                          <a:rPr lang="de-DE" i="1">
                            <a:latin typeface="Cambria Math" panose="02040503050406030204" pitchFamily="18" charset="0"/>
                          </a:rPr>
                          <m:t>∪</m:t>
                        </m:r>
                        <m:r>
                          <a:rPr lang="de-DE" i="1">
                            <a:latin typeface="Cambria Math" panose="02040503050406030204" pitchFamily="18" charset="0"/>
                          </a:rPr>
                          <m:t>𝐵</m:t>
                        </m:r>
                        <m:r>
                          <a:rPr lang="de-DE" i="1">
                            <a:latin typeface="Cambria Math" panose="02040503050406030204" pitchFamily="18" charset="0"/>
                          </a:rPr>
                          <m:t>=</m:t>
                        </m:r>
                        <m:r>
                          <a:rPr lang="de-DE" i="1">
                            <a:latin typeface="Cambria Math" panose="02040503050406030204" pitchFamily="18" charset="0"/>
                          </a:rPr>
                          <m:t>𝐵</m:t>
                        </m:r>
                        <m:r>
                          <a:rPr lang="de-DE" i="1">
                            <a:latin typeface="Cambria Math" panose="02040503050406030204" pitchFamily="18" charset="0"/>
                          </a:rPr>
                          <m:t>∪(</m:t>
                        </m:r>
                        <m:r>
                          <a:rPr lang="de-DE" i="1">
                            <a:latin typeface="Cambria Math" panose="02040503050406030204" pitchFamily="18" charset="0"/>
                          </a:rPr>
                          <m:t>𝐴</m:t>
                        </m:r>
                        <m:r>
                          <a:rPr lang="de-DE" i="1">
                            <a:latin typeface="Cambria Math" panose="02040503050406030204" pitchFamily="18" charset="0"/>
                          </a:rPr>
                          <m:t>∩</m:t>
                        </m:r>
                        <m:sSup>
                          <m:sSupPr>
                            <m:ctrlPr>
                              <a:rPr lang="de-DE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de-DE" i="1">
                                <a:latin typeface="Cambria Math" panose="02040503050406030204" pitchFamily="18" charset="0"/>
                              </a:rPr>
                              <m:t>𝐵</m:t>
                            </m:r>
                          </m:e>
                          <m:sup>
                            <m:r>
                              <a:rPr lang="de-DE" i="1">
                                <a:latin typeface="Cambria Math" panose="02040503050406030204" pitchFamily="18" charset="0"/>
                              </a:rPr>
                              <m:t>𝑐</m:t>
                            </m:r>
                          </m:sup>
                        </m:sSup>
                        <m:r>
                          <a:rPr lang="de-DE" i="1">
                            <a:latin typeface="Cambria Math" panose="02040503050406030204" pitchFamily="18" charset="0"/>
                          </a:rPr>
                          <m:t>)</m:t>
                        </m:r>
                      </m:oMath>
                    </m:oMathPara>
                  </a14:m>
                  <a:endParaRPr lang="en-GB" dirty="0"/>
                </a:p>
              </p:txBody>
            </p:sp>
          </mc:Choice>
          <mc:Fallback xmlns="">
            <p:sp>
              <p:nvSpPr>
                <p:cNvPr id="63" name="Textfeld 62">
                  <a:extLst>
                    <a:ext uri="{FF2B5EF4-FFF2-40B4-BE49-F238E27FC236}">
                      <a16:creationId xmlns:a16="http://schemas.microsoft.com/office/drawing/2014/main" id="{ECC8840E-A11B-4504-8E91-210888846C6F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449037" y="411911"/>
                  <a:ext cx="2197268" cy="830997"/>
                </a:xfrm>
                <a:prstGeom prst="rect">
                  <a:avLst/>
                </a:prstGeom>
                <a:blipFill>
                  <a:blip r:embed="rId15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84" name="Gruppieren 83">
              <a:extLst>
                <a:ext uri="{FF2B5EF4-FFF2-40B4-BE49-F238E27FC236}">
                  <a16:creationId xmlns:a16="http://schemas.microsoft.com/office/drawing/2014/main" id="{075EA72F-51E8-48FF-BAB2-E62FE2452424}"/>
                </a:ext>
              </a:extLst>
            </p:cNvPr>
            <p:cNvGrpSpPr/>
            <p:nvPr/>
          </p:nvGrpSpPr>
          <p:grpSpPr>
            <a:xfrm>
              <a:off x="7212759" y="1530719"/>
              <a:ext cx="2669825" cy="1584406"/>
              <a:chOff x="7212759" y="1530719"/>
              <a:chExt cx="2669825" cy="1584406"/>
            </a:xfrm>
          </p:grpSpPr>
          <p:sp>
            <p:nvSpPr>
              <p:cNvPr id="61" name="Rechteck 60">
                <a:extLst>
                  <a:ext uri="{FF2B5EF4-FFF2-40B4-BE49-F238E27FC236}">
                    <a16:creationId xmlns:a16="http://schemas.microsoft.com/office/drawing/2014/main" id="{266124A7-7DCA-4D87-AF11-B64C773D8726}"/>
                  </a:ext>
                </a:extLst>
              </p:cNvPr>
              <p:cNvSpPr/>
              <p:nvPr/>
            </p:nvSpPr>
            <p:spPr>
              <a:xfrm>
                <a:off x="7212759" y="1530719"/>
                <a:ext cx="2669825" cy="1584406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de-DE" dirty="0"/>
              </a:p>
            </p:txBody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62" name="Textfeld 61">
                    <a:extLst>
                      <a:ext uri="{FF2B5EF4-FFF2-40B4-BE49-F238E27FC236}">
                        <a16:creationId xmlns:a16="http://schemas.microsoft.com/office/drawing/2014/main" id="{A534D896-630A-451A-9B19-45E174D9F067}"/>
                      </a:ext>
                    </a:extLst>
                  </p:cNvPr>
                  <p:cNvSpPr txBox="1"/>
                  <p:nvPr/>
                </p:nvSpPr>
                <p:spPr>
                  <a:xfrm>
                    <a:off x="9352738" y="2705243"/>
                    <a:ext cx="394659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m:rPr>
                              <m:sty m:val="p"/>
                            </m:rPr>
                            <a:rPr lang="de-DE">
                              <a:latin typeface="Cambria Math" panose="02040503050406030204" pitchFamily="18" charset="0"/>
                            </a:rPr>
                            <m:t>Ω</m:t>
                          </m:r>
                        </m:oMath>
                      </m:oMathPara>
                    </a14:m>
                    <a:endParaRPr lang="de-DE" dirty="0"/>
                  </a:p>
                </p:txBody>
              </p:sp>
            </mc:Choice>
            <mc:Fallback xmlns="">
              <p:sp>
                <p:nvSpPr>
                  <p:cNvPr id="62" name="Textfeld 61">
                    <a:extLst>
                      <a:ext uri="{FF2B5EF4-FFF2-40B4-BE49-F238E27FC236}">
                        <a16:creationId xmlns:a16="http://schemas.microsoft.com/office/drawing/2014/main" id="{A534D896-630A-451A-9B19-45E174D9F067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9352738" y="2705243"/>
                    <a:ext cx="394659" cy="369332"/>
                  </a:xfrm>
                  <a:prstGeom prst="rect">
                    <a:avLst/>
                  </a:prstGeom>
                  <a:blipFill>
                    <a:blip r:embed="rId16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GB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cxnSp>
            <p:nvCxnSpPr>
              <p:cNvPr id="64" name="Gerader Verbinder 63">
                <a:extLst>
                  <a:ext uri="{FF2B5EF4-FFF2-40B4-BE49-F238E27FC236}">
                    <a16:creationId xmlns:a16="http://schemas.microsoft.com/office/drawing/2014/main" id="{EE6D6913-5961-47A9-81B0-2E5B8FC9C541}"/>
                  </a:ext>
                </a:extLst>
              </p:cNvPr>
              <p:cNvCxnSpPr/>
              <p:nvPr/>
            </p:nvCxnSpPr>
            <p:spPr>
              <a:xfrm>
                <a:off x="8296545" y="2545410"/>
                <a:ext cx="0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7" name="Ellipse 66">
                <a:extLst>
                  <a:ext uri="{FF2B5EF4-FFF2-40B4-BE49-F238E27FC236}">
                    <a16:creationId xmlns:a16="http://schemas.microsoft.com/office/drawing/2014/main" id="{02CA92A1-581A-4E9C-8543-86F8726174E9}"/>
                  </a:ext>
                </a:extLst>
              </p:cNvPr>
              <p:cNvSpPr/>
              <p:nvPr/>
            </p:nvSpPr>
            <p:spPr>
              <a:xfrm>
                <a:off x="8299847" y="1666083"/>
                <a:ext cx="1284420" cy="1284420"/>
              </a:xfrm>
              <a:prstGeom prst="ellipse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74" name="Textfeld 73">
                    <a:extLst>
                      <a:ext uri="{FF2B5EF4-FFF2-40B4-BE49-F238E27FC236}">
                        <a16:creationId xmlns:a16="http://schemas.microsoft.com/office/drawing/2014/main" id="{41FDE57E-BFE5-49D1-AE00-39188BE68B91}"/>
                      </a:ext>
                    </a:extLst>
                  </p:cNvPr>
                  <p:cNvSpPr txBox="1"/>
                  <p:nvPr/>
                </p:nvSpPr>
                <p:spPr>
                  <a:xfrm>
                    <a:off x="8793881" y="2132494"/>
                    <a:ext cx="456725" cy="369332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de-DE" i="1">
                              <a:latin typeface="Cambria Math" panose="02040503050406030204" pitchFamily="18" charset="0"/>
                            </a:rPr>
                            <m:t>𝐵</m:t>
                          </m:r>
                        </m:oMath>
                      </m:oMathPara>
                    </a14:m>
                    <a:endParaRPr lang="de-DE" dirty="0"/>
                  </a:p>
                </p:txBody>
              </p:sp>
            </mc:Choice>
            <mc:Fallback xmlns="">
              <p:sp>
                <p:nvSpPr>
                  <p:cNvPr id="74" name="Textfeld 73">
                    <a:extLst>
                      <a:ext uri="{FF2B5EF4-FFF2-40B4-BE49-F238E27FC236}">
                        <a16:creationId xmlns:a16="http://schemas.microsoft.com/office/drawing/2014/main" id="{41FDE57E-BFE5-49D1-AE00-39188BE68B91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8793881" y="2132494"/>
                    <a:ext cx="456725" cy="369332"/>
                  </a:xfrm>
                  <a:prstGeom prst="rect">
                    <a:avLst/>
                  </a:prstGeom>
                  <a:blipFill>
                    <a:blip r:embed="rId17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GB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sp>
            <p:nvSpPr>
              <p:cNvPr id="76" name="Ellipse 75">
                <a:extLst>
                  <a:ext uri="{FF2B5EF4-FFF2-40B4-BE49-F238E27FC236}">
                    <a16:creationId xmlns:a16="http://schemas.microsoft.com/office/drawing/2014/main" id="{9AB1CAC5-B67A-4EDD-AE64-7A60F5F493F1}"/>
                  </a:ext>
                </a:extLst>
              </p:cNvPr>
              <p:cNvSpPr/>
              <p:nvPr/>
            </p:nvSpPr>
            <p:spPr>
              <a:xfrm>
                <a:off x="7437950" y="1680712"/>
                <a:ext cx="1284420" cy="1284420"/>
              </a:xfrm>
              <a:prstGeom prst="ellipse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77" name="Textfeld 76">
                    <a:extLst>
                      <a:ext uri="{FF2B5EF4-FFF2-40B4-BE49-F238E27FC236}">
                        <a16:creationId xmlns:a16="http://schemas.microsoft.com/office/drawing/2014/main" id="{412C145C-6022-4353-95A5-799DF8F0D277}"/>
                      </a:ext>
                    </a:extLst>
                  </p:cNvPr>
                  <p:cNvSpPr txBox="1"/>
                  <p:nvPr/>
                </p:nvSpPr>
                <p:spPr>
                  <a:xfrm>
                    <a:off x="7775233" y="1869419"/>
                    <a:ext cx="456725" cy="369332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de-DE" i="1">
                              <a:latin typeface="Cambria Math" panose="02040503050406030204" pitchFamily="18" charset="0"/>
                            </a:rPr>
                            <m:t>𝐴</m:t>
                          </m:r>
                        </m:oMath>
                      </m:oMathPara>
                    </a14:m>
                    <a:endParaRPr lang="de-DE" dirty="0"/>
                  </a:p>
                </p:txBody>
              </p:sp>
            </mc:Choice>
            <mc:Fallback xmlns="">
              <p:sp>
                <p:nvSpPr>
                  <p:cNvPr id="77" name="Textfeld 76">
                    <a:extLst>
                      <a:ext uri="{FF2B5EF4-FFF2-40B4-BE49-F238E27FC236}">
                        <a16:creationId xmlns:a16="http://schemas.microsoft.com/office/drawing/2014/main" id="{412C145C-6022-4353-95A5-799DF8F0D277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7775233" y="1869419"/>
                    <a:ext cx="456725" cy="369332"/>
                  </a:xfrm>
                  <a:prstGeom prst="rect">
                    <a:avLst/>
                  </a:prstGeom>
                  <a:blipFill>
                    <a:blip r:embed="rId18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GB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sp>
            <p:nvSpPr>
              <p:cNvPr id="78" name="Ellipse 77">
                <a:extLst>
                  <a:ext uri="{FF2B5EF4-FFF2-40B4-BE49-F238E27FC236}">
                    <a16:creationId xmlns:a16="http://schemas.microsoft.com/office/drawing/2014/main" id="{39A8AEBD-4092-4009-BFE4-E93E06955D72}"/>
                  </a:ext>
                </a:extLst>
              </p:cNvPr>
              <p:cNvSpPr/>
              <p:nvPr/>
            </p:nvSpPr>
            <p:spPr>
              <a:xfrm>
                <a:off x="8299846" y="1666083"/>
                <a:ext cx="1284420" cy="1284420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79" name="Textfeld 78">
                    <a:extLst>
                      <a:ext uri="{FF2B5EF4-FFF2-40B4-BE49-F238E27FC236}">
                        <a16:creationId xmlns:a16="http://schemas.microsoft.com/office/drawing/2014/main" id="{46E8ECAC-EF27-43E1-B33C-11D264C0C8D8}"/>
                      </a:ext>
                    </a:extLst>
                  </p:cNvPr>
                  <p:cNvSpPr txBox="1"/>
                  <p:nvPr/>
                </p:nvSpPr>
                <p:spPr>
                  <a:xfrm>
                    <a:off x="8315281" y="1855495"/>
                    <a:ext cx="396070" cy="923330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de-DE" i="1">
                              <a:latin typeface="Cambria Math" panose="02040503050406030204" pitchFamily="18" charset="0"/>
                            </a:rPr>
                            <m:t>𝐴</m:t>
                          </m:r>
                        </m:oMath>
                      </m:oMathPara>
                    </a14:m>
                    <a:endParaRPr lang="de-DE" i="1" dirty="0">
                      <a:latin typeface="Cambria Math" panose="02040503050406030204" pitchFamily="18" charset="0"/>
                    </a:endParaRPr>
                  </a:p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de-DE" i="1">
                              <a:latin typeface="Cambria Math" panose="02040503050406030204" pitchFamily="18" charset="0"/>
                            </a:rPr>
                            <m:t>∩</m:t>
                          </m:r>
                        </m:oMath>
                      </m:oMathPara>
                    </a14:m>
                    <a:endParaRPr lang="de-DE" i="1" dirty="0">
                      <a:latin typeface="Cambria Math" panose="02040503050406030204" pitchFamily="18" charset="0"/>
                    </a:endParaRPr>
                  </a:p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de-DE" i="1">
                              <a:latin typeface="Cambria Math" panose="02040503050406030204" pitchFamily="18" charset="0"/>
                            </a:rPr>
                            <m:t>𝐵</m:t>
                          </m:r>
                        </m:oMath>
                      </m:oMathPara>
                    </a14:m>
                    <a:endParaRPr lang="de-DE" dirty="0"/>
                  </a:p>
                </p:txBody>
              </p:sp>
            </mc:Choice>
            <mc:Fallback xmlns="">
              <p:sp>
                <p:nvSpPr>
                  <p:cNvPr id="79" name="Textfeld 78">
                    <a:extLst>
                      <a:ext uri="{FF2B5EF4-FFF2-40B4-BE49-F238E27FC236}">
                        <a16:creationId xmlns:a16="http://schemas.microsoft.com/office/drawing/2014/main" id="{46E8ECAC-EF27-43E1-B33C-11D264C0C8D8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8315281" y="1855495"/>
                    <a:ext cx="396070" cy="923330"/>
                  </a:xfrm>
                  <a:prstGeom prst="rect">
                    <a:avLst/>
                  </a:prstGeom>
                  <a:blipFill>
                    <a:blip r:embed="rId19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GB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80" name="Textfeld 79">
                    <a:extLst>
                      <a:ext uri="{FF2B5EF4-FFF2-40B4-BE49-F238E27FC236}">
                        <a16:creationId xmlns:a16="http://schemas.microsoft.com/office/drawing/2014/main" id="{45F5C91E-8F02-49D5-A01E-28D7380D1382}"/>
                      </a:ext>
                    </a:extLst>
                  </p:cNvPr>
                  <p:cNvSpPr txBox="1"/>
                  <p:nvPr/>
                </p:nvSpPr>
                <p:spPr>
                  <a:xfrm>
                    <a:off x="7422957" y="2324122"/>
                    <a:ext cx="954938" cy="369332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de-DE" i="1">
                              <a:latin typeface="Cambria Math" panose="02040503050406030204" pitchFamily="18" charset="0"/>
                            </a:rPr>
                            <m:t>𝐴</m:t>
                          </m:r>
                          <m:r>
                            <a:rPr lang="de-DE" i="1">
                              <a:latin typeface="Cambria Math" panose="02040503050406030204" pitchFamily="18" charset="0"/>
                            </a:rPr>
                            <m:t>∩</m:t>
                          </m:r>
                          <m:sSup>
                            <m:sSupPr>
                              <m:ctrlPr>
                                <a:rPr lang="de-DE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de-DE" i="1">
                                  <a:latin typeface="Cambria Math" panose="02040503050406030204" pitchFamily="18" charset="0"/>
                                </a:rPr>
                                <m:t>𝐵</m:t>
                              </m:r>
                            </m:e>
                            <m:sup>
                              <m:r>
                                <a:rPr lang="de-DE" i="1">
                                  <a:latin typeface="Cambria Math" panose="02040503050406030204" pitchFamily="18" charset="0"/>
                                </a:rPr>
                                <m:t>𝑐</m:t>
                              </m:r>
                            </m:sup>
                          </m:sSup>
                        </m:oMath>
                      </m:oMathPara>
                    </a14:m>
                    <a:endParaRPr lang="de-DE" dirty="0"/>
                  </a:p>
                </p:txBody>
              </p:sp>
            </mc:Choice>
            <mc:Fallback xmlns="">
              <p:sp>
                <p:nvSpPr>
                  <p:cNvPr id="80" name="Textfeld 79">
                    <a:extLst>
                      <a:ext uri="{FF2B5EF4-FFF2-40B4-BE49-F238E27FC236}">
                        <a16:creationId xmlns:a16="http://schemas.microsoft.com/office/drawing/2014/main" id="{45F5C91E-8F02-49D5-A01E-28D7380D1382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7422957" y="2324122"/>
                    <a:ext cx="954938" cy="369332"/>
                  </a:xfrm>
                  <a:prstGeom prst="rect">
                    <a:avLst/>
                  </a:prstGeom>
                  <a:blipFill>
                    <a:blip r:embed="rId20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GB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81" name="Textfeld 80">
                    <a:extLst>
                      <a:ext uri="{FF2B5EF4-FFF2-40B4-BE49-F238E27FC236}">
                        <a16:creationId xmlns:a16="http://schemas.microsoft.com/office/drawing/2014/main" id="{875E43D4-9A5C-4E6B-8B2E-F1D2F4366D36}"/>
                      </a:ext>
                    </a:extLst>
                  </p:cNvPr>
                  <p:cNvSpPr txBox="1"/>
                  <p:nvPr/>
                </p:nvSpPr>
                <p:spPr>
                  <a:xfrm>
                    <a:off x="7545749" y="2705836"/>
                    <a:ext cx="491333" cy="369332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p>
                            <m:sSupPr>
                              <m:ctrlPr>
                                <a:rPr lang="de-DE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de-DE" i="1">
                                  <a:latin typeface="Cambria Math" panose="02040503050406030204" pitchFamily="18" charset="0"/>
                                </a:rPr>
                                <m:t>𝐵</m:t>
                              </m:r>
                            </m:e>
                            <m:sup>
                              <m:r>
                                <a:rPr lang="de-DE" i="1">
                                  <a:latin typeface="Cambria Math" panose="02040503050406030204" pitchFamily="18" charset="0"/>
                                </a:rPr>
                                <m:t>𝑐</m:t>
                              </m:r>
                            </m:sup>
                          </m:sSup>
                        </m:oMath>
                      </m:oMathPara>
                    </a14:m>
                    <a:endParaRPr lang="en-GB" dirty="0"/>
                  </a:p>
                </p:txBody>
              </p:sp>
            </mc:Choice>
            <mc:Fallback xmlns="">
              <p:sp>
                <p:nvSpPr>
                  <p:cNvPr id="81" name="Textfeld 80">
                    <a:extLst>
                      <a:ext uri="{FF2B5EF4-FFF2-40B4-BE49-F238E27FC236}">
                        <a16:creationId xmlns:a16="http://schemas.microsoft.com/office/drawing/2014/main" id="{875E43D4-9A5C-4E6B-8B2E-F1D2F4366D36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7545749" y="2705836"/>
                    <a:ext cx="491333" cy="369332"/>
                  </a:xfrm>
                  <a:prstGeom prst="rect">
                    <a:avLst/>
                  </a:prstGeom>
                  <a:blipFill>
                    <a:blip r:embed="rId21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GB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</p:grpSp>
    </p:spTree>
    <p:extLst>
      <p:ext uri="{BB962C8B-B14F-4D97-AF65-F5344CB8AC3E}">
        <p14:creationId xmlns:p14="http://schemas.microsoft.com/office/powerpoint/2010/main" val="227751245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70</Words>
  <Application>Microsoft Office PowerPoint</Application>
  <PresentationFormat>Custom</PresentationFormat>
  <Paragraphs>28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Cambria Math</vt:lpstr>
      <vt:lpstr>Office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6zFGBhdAqCr9fbTK</dc:creator>
  <cp:lastModifiedBy>Dirk Ostwald</cp:lastModifiedBy>
  <cp:revision>8</cp:revision>
  <dcterms:created xsi:type="dcterms:W3CDTF">2019-09-23T05:31:43Z</dcterms:created>
  <dcterms:modified xsi:type="dcterms:W3CDTF">2021-10-26T06:45:09Z</dcterms:modified>
</cp:coreProperties>
</file>