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</p:sldIdLst>
  <p:sldSz cx="6840538" cy="36004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98" d="100"/>
          <a:sy n="198" d="100"/>
        </p:scale>
        <p:origin x="130" y="4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5067" y="589241"/>
            <a:ext cx="5130404" cy="1253490"/>
          </a:xfrm>
        </p:spPr>
        <p:txBody>
          <a:bodyPr anchor="b"/>
          <a:lstStyle>
            <a:lvl1pPr algn="ctr">
              <a:defRPr sz="315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5067" y="1891070"/>
            <a:ext cx="5130404" cy="869275"/>
          </a:xfrm>
        </p:spPr>
        <p:txBody>
          <a:bodyPr/>
          <a:lstStyle>
            <a:lvl1pPr marL="0" indent="0" algn="ctr">
              <a:buNone/>
              <a:defRPr sz="1260"/>
            </a:lvl1pPr>
            <a:lvl2pPr marL="240030" indent="0" algn="ctr">
              <a:buNone/>
              <a:defRPr sz="1050"/>
            </a:lvl2pPr>
            <a:lvl3pPr marL="480060" indent="0" algn="ctr">
              <a:buNone/>
              <a:defRPr sz="945"/>
            </a:lvl3pPr>
            <a:lvl4pPr marL="720090" indent="0" algn="ctr">
              <a:buNone/>
              <a:defRPr sz="840"/>
            </a:lvl4pPr>
            <a:lvl5pPr marL="960120" indent="0" algn="ctr">
              <a:buNone/>
              <a:defRPr sz="840"/>
            </a:lvl5pPr>
            <a:lvl6pPr marL="1200150" indent="0" algn="ctr">
              <a:buNone/>
              <a:defRPr sz="840"/>
            </a:lvl6pPr>
            <a:lvl7pPr marL="1440180" indent="0" algn="ctr">
              <a:buNone/>
              <a:defRPr sz="840"/>
            </a:lvl7pPr>
            <a:lvl8pPr marL="1680210" indent="0" algn="ctr">
              <a:buNone/>
              <a:defRPr sz="840"/>
            </a:lvl8pPr>
            <a:lvl9pPr marL="1920240" indent="0" algn="ctr">
              <a:buNone/>
              <a:defRPr sz="84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5B7F7-79A1-4B6A-BA80-8E8BBE1279CE}" type="datetimeFigureOut">
              <a:rPr lang="en-GB" smtClean="0"/>
              <a:t>27/12/2023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E2048-EA2C-49DE-9AED-F98995B93B7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9493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5B7F7-79A1-4B6A-BA80-8E8BBE1279CE}" type="datetimeFigureOut">
              <a:rPr lang="en-GB" smtClean="0"/>
              <a:t>27/12/2023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E2048-EA2C-49DE-9AED-F98995B93B7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1154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895260" y="191691"/>
            <a:ext cx="1474991" cy="3051215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0287" y="191691"/>
            <a:ext cx="4339466" cy="305121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5B7F7-79A1-4B6A-BA80-8E8BBE1279CE}" type="datetimeFigureOut">
              <a:rPr lang="en-GB" smtClean="0"/>
              <a:t>27/12/2023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E2048-EA2C-49DE-9AED-F98995B93B7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278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5B7F7-79A1-4B6A-BA80-8E8BBE1279CE}" type="datetimeFigureOut">
              <a:rPr lang="en-GB" smtClean="0"/>
              <a:t>27/12/2023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E2048-EA2C-49DE-9AED-F98995B93B7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2729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724" y="897613"/>
            <a:ext cx="5899964" cy="1497687"/>
          </a:xfrm>
        </p:spPr>
        <p:txBody>
          <a:bodyPr anchor="b"/>
          <a:lstStyle>
            <a:lvl1pPr>
              <a:defRPr sz="315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6724" y="2409468"/>
            <a:ext cx="5899964" cy="787598"/>
          </a:xfrm>
        </p:spPr>
        <p:txBody>
          <a:bodyPr/>
          <a:lstStyle>
            <a:lvl1pPr marL="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1pPr>
            <a:lvl2pPr marL="24003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2pPr>
            <a:lvl3pPr marL="480060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3pPr>
            <a:lvl4pPr marL="72009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4pPr>
            <a:lvl5pPr marL="96012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5pPr>
            <a:lvl6pPr marL="120015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6pPr>
            <a:lvl7pPr marL="144018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7pPr>
            <a:lvl8pPr marL="168021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8pPr>
            <a:lvl9pPr marL="192024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5B7F7-79A1-4B6A-BA80-8E8BBE1279CE}" type="datetimeFigureOut">
              <a:rPr lang="en-GB" smtClean="0"/>
              <a:t>27/12/2023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E2048-EA2C-49DE-9AED-F98995B93B7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5203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0287" y="958453"/>
            <a:ext cx="2907229" cy="22844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63022" y="958453"/>
            <a:ext cx="2907229" cy="22844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5B7F7-79A1-4B6A-BA80-8E8BBE1279CE}" type="datetimeFigureOut">
              <a:rPr lang="en-GB" smtClean="0"/>
              <a:t>27/12/2023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E2048-EA2C-49DE-9AED-F98995B93B7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268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178" y="191691"/>
            <a:ext cx="5899964" cy="69592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178" y="882610"/>
            <a:ext cx="2893868" cy="432554"/>
          </a:xfrm>
        </p:spPr>
        <p:txBody>
          <a:bodyPr anchor="b"/>
          <a:lstStyle>
            <a:lvl1pPr marL="0" indent="0">
              <a:buNone/>
              <a:defRPr sz="1260" b="1"/>
            </a:lvl1pPr>
            <a:lvl2pPr marL="240030" indent="0">
              <a:buNone/>
              <a:defRPr sz="1050" b="1"/>
            </a:lvl2pPr>
            <a:lvl3pPr marL="480060" indent="0">
              <a:buNone/>
              <a:defRPr sz="945" b="1"/>
            </a:lvl3pPr>
            <a:lvl4pPr marL="720090" indent="0">
              <a:buNone/>
              <a:defRPr sz="840" b="1"/>
            </a:lvl4pPr>
            <a:lvl5pPr marL="960120" indent="0">
              <a:buNone/>
              <a:defRPr sz="840" b="1"/>
            </a:lvl5pPr>
            <a:lvl6pPr marL="1200150" indent="0">
              <a:buNone/>
              <a:defRPr sz="840" b="1"/>
            </a:lvl6pPr>
            <a:lvl7pPr marL="1440180" indent="0">
              <a:buNone/>
              <a:defRPr sz="840" b="1"/>
            </a:lvl7pPr>
            <a:lvl8pPr marL="1680210" indent="0">
              <a:buNone/>
              <a:defRPr sz="840" b="1"/>
            </a:lvl8pPr>
            <a:lvl9pPr marL="1920240" indent="0">
              <a:buNone/>
              <a:defRPr sz="84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178" y="1315164"/>
            <a:ext cx="2893868" cy="193440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63022" y="882610"/>
            <a:ext cx="2908120" cy="432554"/>
          </a:xfrm>
        </p:spPr>
        <p:txBody>
          <a:bodyPr anchor="b"/>
          <a:lstStyle>
            <a:lvl1pPr marL="0" indent="0">
              <a:buNone/>
              <a:defRPr sz="1260" b="1"/>
            </a:lvl1pPr>
            <a:lvl2pPr marL="240030" indent="0">
              <a:buNone/>
              <a:defRPr sz="1050" b="1"/>
            </a:lvl2pPr>
            <a:lvl3pPr marL="480060" indent="0">
              <a:buNone/>
              <a:defRPr sz="945" b="1"/>
            </a:lvl3pPr>
            <a:lvl4pPr marL="720090" indent="0">
              <a:buNone/>
              <a:defRPr sz="840" b="1"/>
            </a:lvl4pPr>
            <a:lvl5pPr marL="960120" indent="0">
              <a:buNone/>
              <a:defRPr sz="840" b="1"/>
            </a:lvl5pPr>
            <a:lvl6pPr marL="1200150" indent="0">
              <a:buNone/>
              <a:defRPr sz="840" b="1"/>
            </a:lvl6pPr>
            <a:lvl7pPr marL="1440180" indent="0">
              <a:buNone/>
              <a:defRPr sz="840" b="1"/>
            </a:lvl7pPr>
            <a:lvl8pPr marL="1680210" indent="0">
              <a:buNone/>
              <a:defRPr sz="840" b="1"/>
            </a:lvl8pPr>
            <a:lvl9pPr marL="1920240" indent="0">
              <a:buNone/>
              <a:defRPr sz="84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63022" y="1315164"/>
            <a:ext cx="2908120" cy="193440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5B7F7-79A1-4B6A-BA80-8E8BBE1279CE}" type="datetimeFigureOut">
              <a:rPr lang="en-GB" smtClean="0"/>
              <a:t>27/12/2023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E2048-EA2C-49DE-9AED-F98995B93B7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183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5B7F7-79A1-4B6A-BA80-8E8BBE1279CE}" type="datetimeFigureOut">
              <a:rPr lang="en-GB" smtClean="0"/>
              <a:t>27/12/2023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E2048-EA2C-49DE-9AED-F98995B93B7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8082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5B7F7-79A1-4B6A-BA80-8E8BBE1279CE}" type="datetimeFigureOut">
              <a:rPr lang="en-GB" smtClean="0"/>
              <a:t>27/12/2023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E2048-EA2C-49DE-9AED-F98995B93B7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6136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178" y="240030"/>
            <a:ext cx="2206251" cy="840105"/>
          </a:xfrm>
        </p:spPr>
        <p:txBody>
          <a:bodyPr anchor="b"/>
          <a:lstStyle>
            <a:lvl1pPr>
              <a:defRPr sz="168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8120" y="518398"/>
            <a:ext cx="3463022" cy="2558653"/>
          </a:xfrm>
        </p:spPr>
        <p:txBody>
          <a:bodyPr/>
          <a:lstStyle>
            <a:lvl1pPr>
              <a:defRPr sz="1680"/>
            </a:lvl1pPr>
            <a:lvl2pPr>
              <a:defRPr sz="1470"/>
            </a:lvl2pPr>
            <a:lvl3pPr>
              <a:defRPr sz="126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178" y="1080135"/>
            <a:ext cx="2206251" cy="2001084"/>
          </a:xfrm>
        </p:spPr>
        <p:txBody>
          <a:bodyPr/>
          <a:lstStyle>
            <a:lvl1pPr marL="0" indent="0">
              <a:buNone/>
              <a:defRPr sz="840"/>
            </a:lvl1pPr>
            <a:lvl2pPr marL="240030" indent="0">
              <a:buNone/>
              <a:defRPr sz="735"/>
            </a:lvl2pPr>
            <a:lvl3pPr marL="480060" indent="0">
              <a:buNone/>
              <a:defRPr sz="630"/>
            </a:lvl3pPr>
            <a:lvl4pPr marL="720090" indent="0">
              <a:buNone/>
              <a:defRPr sz="525"/>
            </a:lvl4pPr>
            <a:lvl5pPr marL="960120" indent="0">
              <a:buNone/>
              <a:defRPr sz="525"/>
            </a:lvl5pPr>
            <a:lvl6pPr marL="1200150" indent="0">
              <a:buNone/>
              <a:defRPr sz="525"/>
            </a:lvl6pPr>
            <a:lvl7pPr marL="1440180" indent="0">
              <a:buNone/>
              <a:defRPr sz="525"/>
            </a:lvl7pPr>
            <a:lvl8pPr marL="1680210" indent="0">
              <a:buNone/>
              <a:defRPr sz="525"/>
            </a:lvl8pPr>
            <a:lvl9pPr marL="1920240" indent="0">
              <a:buNone/>
              <a:defRPr sz="52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5B7F7-79A1-4B6A-BA80-8E8BBE1279CE}" type="datetimeFigureOut">
              <a:rPr lang="en-GB" smtClean="0"/>
              <a:t>27/12/2023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E2048-EA2C-49DE-9AED-F98995B93B7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0438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178" y="240030"/>
            <a:ext cx="2206251" cy="840105"/>
          </a:xfrm>
        </p:spPr>
        <p:txBody>
          <a:bodyPr anchor="b"/>
          <a:lstStyle>
            <a:lvl1pPr>
              <a:defRPr sz="168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08120" y="518398"/>
            <a:ext cx="3463022" cy="2558653"/>
          </a:xfrm>
        </p:spPr>
        <p:txBody>
          <a:bodyPr anchor="t"/>
          <a:lstStyle>
            <a:lvl1pPr marL="0" indent="0">
              <a:buNone/>
              <a:defRPr sz="1680"/>
            </a:lvl1pPr>
            <a:lvl2pPr marL="240030" indent="0">
              <a:buNone/>
              <a:defRPr sz="1470"/>
            </a:lvl2pPr>
            <a:lvl3pPr marL="480060" indent="0">
              <a:buNone/>
              <a:defRPr sz="1260"/>
            </a:lvl3pPr>
            <a:lvl4pPr marL="720090" indent="0">
              <a:buNone/>
              <a:defRPr sz="1050"/>
            </a:lvl4pPr>
            <a:lvl5pPr marL="960120" indent="0">
              <a:buNone/>
              <a:defRPr sz="1050"/>
            </a:lvl5pPr>
            <a:lvl6pPr marL="1200150" indent="0">
              <a:buNone/>
              <a:defRPr sz="1050"/>
            </a:lvl6pPr>
            <a:lvl7pPr marL="1440180" indent="0">
              <a:buNone/>
              <a:defRPr sz="1050"/>
            </a:lvl7pPr>
            <a:lvl8pPr marL="1680210" indent="0">
              <a:buNone/>
              <a:defRPr sz="1050"/>
            </a:lvl8pPr>
            <a:lvl9pPr marL="1920240" indent="0">
              <a:buNone/>
              <a:defRPr sz="105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178" y="1080135"/>
            <a:ext cx="2206251" cy="2001084"/>
          </a:xfrm>
        </p:spPr>
        <p:txBody>
          <a:bodyPr/>
          <a:lstStyle>
            <a:lvl1pPr marL="0" indent="0">
              <a:buNone/>
              <a:defRPr sz="840"/>
            </a:lvl1pPr>
            <a:lvl2pPr marL="240030" indent="0">
              <a:buNone/>
              <a:defRPr sz="735"/>
            </a:lvl2pPr>
            <a:lvl3pPr marL="480060" indent="0">
              <a:buNone/>
              <a:defRPr sz="630"/>
            </a:lvl3pPr>
            <a:lvl4pPr marL="720090" indent="0">
              <a:buNone/>
              <a:defRPr sz="525"/>
            </a:lvl4pPr>
            <a:lvl5pPr marL="960120" indent="0">
              <a:buNone/>
              <a:defRPr sz="525"/>
            </a:lvl5pPr>
            <a:lvl6pPr marL="1200150" indent="0">
              <a:buNone/>
              <a:defRPr sz="525"/>
            </a:lvl6pPr>
            <a:lvl7pPr marL="1440180" indent="0">
              <a:buNone/>
              <a:defRPr sz="525"/>
            </a:lvl7pPr>
            <a:lvl8pPr marL="1680210" indent="0">
              <a:buNone/>
              <a:defRPr sz="525"/>
            </a:lvl8pPr>
            <a:lvl9pPr marL="1920240" indent="0">
              <a:buNone/>
              <a:defRPr sz="52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5B7F7-79A1-4B6A-BA80-8E8BBE1279CE}" type="datetimeFigureOut">
              <a:rPr lang="en-GB" smtClean="0"/>
              <a:t>27/12/2023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E2048-EA2C-49DE-9AED-F98995B93B7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2172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0287" y="191691"/>
            <a:ext cx="5899964" cy="695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0287" y="958453"/>
            <a:ext cx="5899964" cy="22844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0287" y="3337084"/>
            <a:ext cx="1539121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3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E5B7F7-79A1-4B6A-BA80-8E8BBE1279CE}" type="datetimeFigureOut">
              <a:rPr lang="en-GB" smtClean="0"/>
              <a:t>27/12/2023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65928" y="3337084"/>
            <a:ext cx="2308682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3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31130" y="3337084"/>
            <a:ext cx="1539121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3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E2048-EA2C-49DE-9AED-F98995B93B7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5275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480060" rtl="0" eaLnBrk="1" latinLnBrk="0" hangingPunct="1">
        <a:lnSpc>
          <a:spcPct val="90000"/>
        </a:lnSpc>
        <a:spcBef>
          <a:spcPct val="0"/>
        </a:spcBef>
        <a:buNone/>
        <a:defRPr sz="231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0015" indent="-120015" algn="l" defTabSz="48006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470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2pPr>
      <a:lvl3pPr marL="60007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4010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4pPr>
      <a:lvl5pPr marL="108013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5pPr>
      <a:lvl6pPr marL="132016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6pPr>
      <a:lvl7pPr marL="156019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8pPr>
      <a:lvl9pPr marL="204025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1pPr>
      <a:lvl2pPr marL="24003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2pPr>
      <a:lvl3pPr marL="48006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3pPr>
      <a:lvl4pPr marL="72009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4pPr>
      <a:lvl5pPr marL="96012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5pPr>
      <a:lvl6pPr marL="120015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6pPr>
      <a:lvl7pPr marL="144018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7pPr>
      <a:lvl8pPr marL="168021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8AF49A9B-8757-97F3-62EA-AE2B84D00685}"/>
              </a:ext>
            </a:extLst>
          </p:cNvPr>
          <p:cNvGrpSpPr/>
          <p:nvPr/>
        </p:nvGrpSpPr>
        <p:grpSpPr>
          <a:xfrm>
            <a:off x="263291" y="81133"/>
            <a:ext cx="6313956" cy="3438184"/>
            <a:chOff x="417782" y="201786"/>
            <a:chExt cx="6313956" cy="3438184"/>
          </a:xfrm>
        </p:grpSpPr>
        <p:sp>
          <p:nvSpPr>
            <p:cNvPr id="4" name="Textfeld 3">
              <a:extLst>
                <a:ext uri="{FF2B5EF4-FFF2-40B4-BE49-F238E27FC236}">
                  <a16:creationId xmlns:a16="http://schemas.microsoft.com/office/drawing/2014/main" id="{C1BD70CE-0452-4F0E-8D7F-64B169003EAF}"/>
                </a:ext>
              </a:extLst>
            </p:cNvPr>
            <p:cNvSpPr txBox="1"/>
            <p:nvPr/>
          </p:nvSpPr>
          <p:spPr>
            <a:xfrm rot="16200000">
              <a:off x="-799295" y="1715008"/>
              <a:ext cx="314203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0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Wahrer, aber unbekannter, Parameter</a:t>
              </a:r>
              <a:endParaRPr lang="en-GB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A5927247-8701-46DC-8446-4AE5E5ED710B}"/>
                </a:ext>
              </a:extLst>
            </p:cNvPr>
            <p:cNvSpPr txBox="1"/>
            <p:nvPr/>
          </p:nvSpPr>
          <p:spPr>
            <a:xfrm>
              <a:off x="2501578" y="201786"/>
              <a:ext cx="229742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Testentscheidung</a:t>
              </a:r>
              <a:endParaRPr lang="en-GB" sz="22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" name="Textfeld 5">
                  <a:extLst>
                    <a:ext uri="{FF2B5EF4-FFF2-40B4-BE49-F238E27FC236}">
                      <a16:creationId xmlns:a16="http://schemas.microsoft.com/office/drawing/2014/main" id="{9C1D9028-C409-4C72-B5DD-2C219F523211}"/>
                    </a:ext>
                  </a:extLst>
                </p:cNvPr>
                <p:cNvSpPr txBox="1"/>
                <p:nvPr/>
              </p:nvSpPr>
              <p:spPr>
                <a:xfrm>
                  <a:off x="1463454" y="1685642"/>
                  <a:ext cx="106349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2200" i="1">
                            <a:latin typeface="Cambria Math" panose="02040503050406030204" pitchFamily="18" charset="0"/>
                          </a:rPr>
                          <m:t>𝜃</m:t>
                        </m:r>
                        <m:r>
                          <a:rPr lang="de-DE" sz="2200" i="1">
                            <a:latin typeface="Cambria Math" panose="02040503050406030204" pitchFamily="18" charset="0"/>
                          </a:rPr>
                          <m:t>∈</m:t>
                        </m:r>
                        <m:sSub>
                          <m:sSubPr>
                            <m:ctrlPr>
                              <a:rPr lang="de-DE" sz="2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de-DE" sz="2200">
                                <a:latin typeface="Cambria Math" panose="02040503050406030204" pitchFamily="18" charset="0"/>
                              </a:rPr>
                              <m:t>Θ</m:t>
                            </m:r>
                          </m:e>
                          <m:sub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en-GB" sz="2200" dirty="0"/>
                </a:p>
              </p:txBody>
            </p:sp>
          </mc:Choice>
          <mc:Fallback>
            <p:sp>
              <p:nvSpPr>
                <p:cNvPr id="6" name="Textfeld 5">
                  <a:extLst>
                    <a:ext uri="{FF2B5EF4-FFF2-40B4-BE49-F238E27FC236}">
                      <a16:creationId xmlns:a16="http://schemas.microsoft.com/office/drawing/2014/main" id="{9C1D9028-C409-4C72-B5DD-2C219F52321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63454" y="1685642"/>
                  <a:ext cx="1063496" cy="430887"/>
                </a:xfrm>
                <a:prstGeom prst="rect">
                  <a:avLst/>
                </a:prstGeom>
                <a:blipFill>
                  <a:blip r:embed="rId2"/>
                  <a:stretch>
                    <a:fillRect b="-1429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" name="Textfeld 6">
                  <a:extLst>
                    <a:ext uri="{FF2B5EF4-FFF2-40B4-BE49-F238E27FC236}">
                      <a16:creationId xmlns:a16="http://schemas.microsoft.com/office/drawing/2014/main" id="{167A8428-5DD4-49AD-B80B-A2F9EC92484B}"/>
                    </a:ext>
                  </a:extLst>
                </p:cNvPr>
                <p:cNvSpPr txBox="1"/>
                <p:nvPr/>
              </p:nvSpPr>
              <p:spPr>
                <a:xfrm>
                  <a:off x="1429895" y="2774586"/>
                  <a:ext cx="105695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2200" i="1">
                            <a:latin typeface="Cambria Math" panose="02040503050406030204" pitchFamily="18" charset="0"/>
                          </a:rPr>
                          <m:t>𝜃</m:t>
                        </m:r>
                        <m:r>
                          <a:rPr lang="de-DE" sz="2200" i="1">
                            <a:latin typeface="Cambria Math" panose="02040503050406030204" pitchFamily="18" charset="0"/>
                          </a:rPr>
                          <m:t>∈</m:t>
                        </m:r>
                        <m:sSub>
                          <m:sSubPr>
                            <m:ctrlPr>
                              <a:rPr lang="de-DE" sz="2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de-DE" sz="2200">
                                <a:latin typeface="Cambria Math" panose="02040503050406030204" pitchFamily="18" charset="0"/>
                              </a:rPr>
                              <m:t>Θ</m:t>
                            </m:r>
                          </m:e>
                          <m:sub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GB" sz="2200" dirty="0"/>
                </a:p>
              </p:txBody>
            </p:sp>
          </mc:Choice>
          <mc:Fallback>
            <p:sp>
              <p:nvSpPr>
                <p:cNvPr id="7" name="Textfeld 6">
                  <a:extLst>
                    <a:ext uri="{FF2B5EF4-FFF2-40B4-BE49-F238E27FC236}">
                      <a16:creationId xmlns:a16="http://schemas.microsoft.com/office/drawing/2014/main" id="{167A8428-5DD4-49AD-B80B-A2F9EC92484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29895" y="2774586"/>
                  <a:ext cx="1056956" cy="430887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" name="Textfeld 7">
                  <a:extLst>
                    <a:ext uri="{FF2B5EF4-FFF2-40B4-BE49-F238E27FC236}">
                      <a16:creationId xmlns:a16="http://schemas.microsoft.com/office/drawing/2014/main" id="{B5C7FEB6-78DD-41F6-91C6-1F61B3368822}"/>
                    </a:ext>
                  </a:extLst>
                </p:cNvPr>
                <p:cNvSpPr txBox="1"/>
                <p:nvPr/>
              </p:nvSpPr>
              <p:spPr>
                <a:xfrm>
                  <a:off x="2920741" y="825371"/>
                  <a:ext cx="1351074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2200" i="1">
                            <a:latin typeface="Cambria Math" panose="02040503050406030204" pitchFamily="18" charset="0"/>
                          </a:rPr>
                          <m:t>𝜙</m:t>
                        </m:r>
                        <m:d>
                          <m:dPr>
                            <m:ctrlPr>
                              <a:rPr lang="de-DE" sz="2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𝜐</m:t>
                            </m:r>
                          </m:e>
                        </m:d>
                        <m:r>
                          <a:rPr lang="de-DE" sz="2200" i="1">
                            <a:latin typeface="Cambria Math" panose="02040503050406030204" pitchFamily="18" charset="0"/>
                          </a:rPr>
                          <m:t>=0</m:t>
                        </m:r>
                      </m:oMath>
                    </m:oMathPara>
                  </a14:m>
                  <a:endParaRPr lang="en-GB" sz="2200" dirty="0"/>
                </a:p>
              </p:txBody>
            </p:sp>
          </mc:Choice>
          <mc:Fallback>
            <p:sp>
              <p:nvSpPr>
                <p:cNvPr id="8" name="Textfeld 7">
                  <a:extLst>
                    <a:ext uri="{FF2B5EF4-FFF2-40B4-BE49-F238E27FC236}">
                      <a16:creationId xmlns:a16="http://schemas.microsoft.com/office/drawing/2014/main" id="{B5C7FEB6-78DD-41F6-91C6-1F61B336882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20741" y="825371"/>
                  <a:ext cx="1351074" cy="430887"/>
                </a:xfrm>
                <a:prstGeom prst="rect">
                  <a:avLst/>
                </a:prstGeom>
                <a:blipFill>
                  <a:blip r:embed="rId4"/>
                  <a:stretch>
                    <a:fillRect b="-15714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9" name="Textfeld 8">
                  <a:extLst>
                    <a:ext uri="{FF2B5EF4-FFF2-40B4-BE49-F238E27FC236}">
                      <a16:creationId xmlns:a16="http://schemas.microsoft.com/office/drawing/2014/main" id="{DD190C2A-81B4-4DC8-9B9A-DBFE0A348738}"/>
                    </a:ext>
                  </a:extLst>
                </p:cNvPr>
                <p:cNvSpPr txBox="1"/>
                <p:nvPr/>
              </p:nvSpPr>
              <p:spPr>
                <a:xfrm>
                  <a:off x="5049431" y="821621"/>
                  <a:ext cx="1351074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2200" i="1">
                            <a:latin typeface="Cambria Math" panose="02040503050406030204" pitchFamily="18" charset="0"/>
                          </a:rPr>
                          <m:t>𝜙</m:t>
                        </m:r>
                        <m:d>
                          <m:dPr>
                            <m:ctrlPr>
                              <a:rPr lang="de-DE" sz="2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𝜐</m:t>
                            </m:r>
                          </m:e>
                        </m:d>
                        <m:r>
                          <a:rPr lang="de-DE" sz="2200" i="1">
                            <a:latin typeface="Cambria Math" panose="02040503050406030204" pitchFamily="18" charset="0"/>
                          </a:rPr>
                          <m:t>=1</m:t>
                        </m:r>
                      </m:oMath>
                    </m:oMathPara>
                  </a14:m>
                  <a:endParaRPr lang="en-GB" sz="2200" dirty="0"/>
                </a:p>
              </p:txBody>
            </p:sp>
          </mc:Choice>
          <mc:Fallback>
            <p:sp>
              <p:nvSpPr>
                <p:cNvPr id="9" name="Textfeld 8">
                  <a:extLst>
                    <a:ext uri="{FF2B5EF4-FFF2-40B4-BE49-F238E27FC236}">
                      <a16:creationId xmlns:a16="http://schemas.microsoft.com/office/drawing/2014/main" id="{DD190C2A-81B4-4DC8-9B9A-DBFE0A34873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49431" y="821621"/>
                  <a:ext cx="1351074" cy="430887"/>
                </a:xfrm>
                <a:prstGeom prst="rect">
                  <a:avLst/>
                </a:prstGeom>
                <a:blipFill>
                  <a:blip r:embed="rId5"/>
                  <a:stretch>
                    <a:fillRect b="-14085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88B9A570-105C-4A56-8668-8D02CCBC6A90}"/>
                </a:ext>
              </a:extLst>
            </p:cNvPr>
            <p:cNvSpPr txBox="1"/>
            <p:nvPr/>
          </p:nvSpPr>
          <p:spPr>
            <a:xfrm>
              <a:off x="2911059" y="1577920"/>
              <a:ext cx="1412566" cy="612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Richtige </a:t>
              </a:r>
            </a:p>
            <a:p>
              <a:pPr algn="ctr"/>
              <a:r>
                <a: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Entscheidung</a:t>
              </a:r>
              <a:endParaRPr lang="en-GB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6744AE6D-18BF-45AA-A488-F66BFEB79D79}"/>
                </a:ext>
              </a:extLst>
            </p:cNvPr>
            <p:cNvSpPr txBox="1"/>
            <p:nvPr/>
          </p:nvSpPr>
          <p:spPr>
            <a:xfrm>
              <a:off x="5039749" y="2666864"/>
              <a:ext cx="1412566" cy="612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Richtige </a:t>
              </a:r>
            </a:p>
            <a:p>
              <a:pPr algn="ctr"/>
              <a:r>
                <a: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Entscheidung</a:t>
              </a:r>
              <a:endParaRPr lang="en-GB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E8AC98A9-F3D9-4B90-9B0D-85173A0E5CF8}"/>
                </a:ext>
              </a:extLst>
            </p:cNvPr>
            <p:cNvSpPr txBox="1"/>
            <p:nvPr/>
          </p:nvSpPr>
          <p:spPr>
            <a:xfrm>
              <a:off x="5084633" y="1716419"/>
              <a:ext cx="1322798" cy="352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Typ I Fehler</a:t>
              </a:r>
              <a:endParaRPr lang="en-GB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2F14EEF5-0E3D-494C-AD00-F04D8A2C03B2}"/>
                </a:ext>
              </a:extLst>
            </p:cNvPr>
            <p:cNvSpPr txBox="1"/>
            <p:nvPr/>
          </p:nvSpPr>
          <p:spPr>
            <a:xfrm>
              <a:off x="2927089" y="2805363"/>
              <a:ext cx="1380506" cy="352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Typ II Fehler</a:t>
              </a:r>
              <a:endParaRPr lang="en-GB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p:cxnSp>
          <p:nvCxnSpPr>
            <p:cNvPr id="15" name="Gerader Verbinder 14">
              <a:extLst>
                <a:ext uri="{FF2B5EF4-FFF2-40B4-BE49-F238E27FC236}">
                  <a16:creationId xmlns:a16="http://schemas.microsoft.com/office/drawing/2014/main" id="{8564FF1F-A355-4014-8354-4C966777D73D}"/>
                </a:ext>
              </a:extLst>
            </p:cNvPr>
            <p:cNvCxnSpPr>
              <a:cxnSpLocks/>
            </p:cNvCxnSpPr>
            <p:nvPr/>
          </p:nvCxnSpPr>
          <p:spPr>
            <a:xfrm>
              <a:off x="1488619" y="1325572"/>
              <a:ext cx="5243119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r Verbinder 15">
              <a:extLst>
                <a:ext uri="{FF2B5EF4-FFF2-40B4-BE49-F238E27FC236}">
                  <a16:creationId xmlns:a16="http://schemas.microsoft.com/office/drawing/2014/main" id="{96C4720E-D261-43DB-9C3F-24AF69FECE65}"/>
                </a:ext>
              </a:extLst>
            </p:cNvPr>
            <p:cNvCxnSpPr>
              <a:cxnSpLocks/>
            </p:cNvCxnSpPr>
            <p:nvPr/>
          </p:nvCxnSpPr>
          <p:spPr>
            <a:xfrm>
              <a:off x="2538641" y="874254"/>
              <a:ext cx="0" cy="250855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r Verbinder 18">
              <a:extLst>
                <a:ext uri="{FF2B5EF4-FFF2-40B4-BE49-F238E27FC236}">
                  <a16:creationId xmlns:a16="http://schemas.microsoft.com/office/drawing/2014/main" id="{AE499395-4867-401B-939A-0FEE7753DC62}"/>
                </a:ext>
              </a:extLst>
            </p:cNvPr>
            <p:cNvCxnSpPr>
              <a:cxnSpLocks/>
            </p:cNvCxnSpPr>
            <p:nvPr/>
          </p:nvCxnSpPr>
          <p:spPr>
            <a:xfrm>
              <a:off x="4754733" y="874254"/>
              <a:ext cx="0" cy="250855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r Verbinder 21">
              <a:extLst>
                <a:ext uri="{FF2B5EF4-FFF2-40B4-BE49-F238E27FC236}">
                  <a16:creationId xmlns:a16="http://schemas.microsoft.com/office/drawing/2014/main" id="{C88AB75B-568A-4851-B3C0-4AA184F1D506}"/>
                </a:ext>
              </a:extLst>
            </p:cNvPr>
            <p:cNvCxnSpPr>
              <a:cxnSpLocks/>
            </p:cNvCxnSpPr>
            <p:nvPr/>
          </p:nvCxnSpPr>
          <p:spPr>
            <a:xfrm>
              <a:off x="1488618" y="2474165"/>
              <a:ext cx="5243119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457553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– 2022-Design">
  <a:themeElements>
    <a:clrScheme name="Office 2013 – 2022-Desig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– 2022-Design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– 2022-Design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31</Words>
  <Application>Microsoft Office PowerPoint</Application>
  <PresentationFormat>Benutzerdefiniert</PresentationFormat>
  <Paragraphs>12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CMU Bright</vt:lpstr>
      <vt:lpstr>Office 2013 – 2022-Design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5</cp:revision>
  <dcterms:created xsi:type="dcterms:W3CDTF">2021-05-10T09:28:14Z</dcterms:created>
  <dcterms:modified xsi:type="dcterms:W3CDTF">2023-12-27T12:04:06Z</dcterms:modified>
</cp:coreProperties>
</file>