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480175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39" d="100"/>
          <a:sy n="139" d="100"/>
        </p:scale>
        <p:origin x="200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6013" y="883861"/>
            <a:ext cx="5508149" cy="1880235"/>
          </a:xfrm>
        </p:spPr>
        <p:txBody>
          <a:bodyPr anchor="b"/>
          <a:lstStyle>
            <a:lvl1pPr algn="ctr">
              <a:defRPr sz="425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22" y="2836605"/>
            <a:ext cx="4860131" cy="1303913"/>
          </a:xfrm>
        </p:spPr>
        <p:txBody>
          <a:bodyPr/>
          <a:lstStyle>
            <a:lvl1pPr marL="0" indent="0" algn="ctr">
              <a:buNone/>
              <a:defRPr sz="1701"/>
            </a:lvl1pPr>
            <a:lvl2pPr marL="324018" indent="0" algn="ctr">
              <a:buNone/>
              <a:defRPr sz="1417"/>
            </a:lvl2pPr>
            <a:lvl3pPr marL="648035" indent="0" algn="ctr">
              <a:buNone/>
              <a:defRPr sz="1276"/>
            </a:lvl3pPr>
            <a:lvl4pPr marL="972053" indent="0" algn="ctr">
              <a:buNone/>
              <a:defRPr sz="1134"/>
            </a:lvl4pPr>
            <a:lvl5pPr marL="1296071" indent="0" algn="ctr">
              <a:buNone/>
              <a:defRPr sz="1134"/>
            </a:lvl5pPr>
            <a:lvl6pPr marL="1620088" indent="0" algn="ctr">
              <a:buNone/>
              <a:defRPr sz="1134"/>
            </a:lvl6pPr>
            <a:lvl7pPr marL="1944106" indent="0" algn="ctr">
              <a:buNone/>
              <a:defRPr sz="1134"/>
            </a:lvl7pPr>
            <a:lvl8pPr marL="2268123" indent="0" algn="ctr">
              <a:buNone/>
              <a:defRPr sz="1134"/>
            </a:lvl8pPr>
            <a:lvl9pPr marL="2592141" indent="0" algn="ctr">
              <a:buNone/>
              <a:defRPr sz="1134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4613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113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37375" y="287536"/>
            <a:ext cx="1397288" cy="4576822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5512" y="287536"/>
            <a:ext cx="4110861" cy="4576822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9322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2506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137" y="1346420"/>
            <a:ext cx="5589151" cy="2246530"/>
          </a:xfrm>
        </p:spPr>
        <p:txBody>
          <a:bodyPr anchor="b"/>
          <a:lstStyle>
            <a:lvl1pPr>
              <a:defRPr sz="425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137" y="3614203"/>
            <a:ext cx="5589151" cy="1181397"/>
          </a:xfrm>
        </p:spPr>
        <p:txBody>
          <a:bodyPr/>
          <a:lstStyle>
            <a:lvl1pPr marL="0" indent="0">
              <a:buNone/>
              <a:defRPr sz="1701">
                <a:solidFill>
                  <a:schemeClr val="tx1"/>
                </a:solidFill>
              </a:defRPr>
            </a:lvl1pPr>
            <a:lvl2pPr marL="324018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2pPr>
            <a:lvl3pPr marL="648035" indent="0">
              <a:buNone/>
              <a:defRPr sz="1276">
                <a:solidFill>
                  <a:schemeClr val="tx1">
                    <a:tint val="75000"/>
                  </a:schemeClr>
                </a:solidFill>
              </a:defRPr>
            </a:lvl3pPr>
            <a:lvl4pPr marL="972053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4pPr>
            <a:lvl5pPr marL="129607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5pPr>
            <a:lvl6pPr marL="1620088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6pPr>
            <a:lvl7pPr marL="1944106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7pPr>
            <a:lvl8pPr marL="2268123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8pPr>
            <a:lvl9pPr marL="259214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694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512" y="1437680"/>
            <a:ext cx="2754074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0589" y="1437680"/>
            <a:ext cx="2754074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1134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87537"/>
            <a:ext cx="5589151" cy="104388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357" y="1323916"/>
            <a:ext cx="2741417" cy="648831"/>
          </a:xfrm>
        </p:spPr>
        <p:txBody>
          <a:bodyPr anchor="b"/>
          <a:lstStyle>
            <a:lvl1pPr marL="0" indent="0">
              <a:buNone/>
              <a:defRPr sz="1701" b="1"/>
            </a:lvl1pPr>
            <a:lvl2pPr marL="324018" indent="0">
              <a:buNone/>
              <a:defRPr sz="1417" b="1"/>
            </a:lvl2pPr>
            <a:lvl3pPr marL="648035" indent="0">
              <a:buNone/>
              <a:defRPr sz="1276" b="1"/>
            </a:lvl3pPr>
            <a:lvl4pPr marL="972053" indent="0">
              <a:buNone/>
              <a:defRPr sz="1134" b="1"/>
            </a:lvl4pPr>
            <a:lvl5pPr marL="1296071" indent="0">
              <a:buNone/>
              <a:defRPr sz="1134" b="1"/>
            </a:lvl5pPr>
            <a:lvl6pPr marL="1620088" indent="0">
              <a:buNone/>
              <a:defRPr sz="1134" b="1"/>
            </a:lvl6pPr>
            <a:lvl7pPr marL="1944106" indent="0">
              <a:buNone/>
              <a:defRPr sz="1134" b="1"/>
            </a:lvl7pPr>
            <a:lvl8pPr marL="2268123" indent="0">
              <a:buNone/>
              <a:defRPr sz="1134" b="1"/>
            </a:lvl8pPr>
            <a:lvl9pPr marL="2592141" indent="0">
              <a:buNone/>
              <a:defRPr sz="113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357" y="1972747"/>
            <a:ext cx="2741417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589" y="1323916"/>
            <a:ext cx="2754918" cy="648831"/>
          </a:xfrm>
        </p:spPr>
        <p:txBody>
          <a:bodyPr anchor="b"/>
          <a:lstStyle>
            <a:lvl1pPr marL="0" indent="0">
              <a:buNone/>
              <a:defRPr sz="1701" b="1"/>
            </a:lvl1pPr>
            <a:lvl2pPr marL="324018" indent="0">
              <a:buNone/>
              <a:defRPr sz="1417" b="1"/>
            </a:lvl2pPr>
            <a:lvl3pPr marL="648035" indent="0">
              <a:buNone/>
              <a:defRPr sz="1276" b="1"/>
            </a:lvl3pPr>
            <a:lvl4pPr marL="972053" indent="0">
              <a:buNone/>
              <a:defRPr sz="1134" b="1"/>
            </a:lvl4pPr>
            <a:lvl5pPr marL="1296071" indent="0">
              <a:buNone/>
              <a:defRPr sz="1134" b="1"/>
            </a:lvl5pPr>
            <a:lvl6pPr marL="1620088" indent="0">
              <a:buNone/>
              <a:defRPr sz="1134" b="1"/>
            </a:lvl6pPr>
            <a:lvl7pPr marL="1944106" indent="0">
              <a:buNone/>
              <a:defRPr sz="1134" b="1"/>
            </a:lvl7pPr>
            <a:lvl8pPr marL="2268123" indent="0">
              <a:buNone/>
              <a:defRPr sz="1134" b="1"/>
            </a:lvl8pPr>
            <a:lvl9pPr marL="2592141" indent="0">
              <a:buNone/>
              <a:defRPr sz="113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80589" y="1972747"/>
            <a:ext cx="2754918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465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7062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6906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360045"/>
            <a:ext cx="2090025" cy="1260158"/>
          </a:xfrm>
        </p:spPr>
        <p:txBody>
          <a:bodyPr anchor="b"/>
          <a:lstStyle>
            <a:lvl1pPr>
              <a:defRPr sz="226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918" y="777598"/>
            <a:ext cx="3280589" cy="3837980"/>
          </a:xfrm>
        </p:spPr>
        <p:txBody>
          <a:bodyPr/>
          <a:lstStyle>
            <a:lvl1pPr>
              <a:defRPr sz="2268"/>
            </a:lvl1pPr>
            <a:lvl2pPr>
              <a:defRPr sz="1984"/>
            </a:lvl2pPr>
            <a:lvl3pPr>
              <a:defRPr sz="1701"/>
            </a:lvl3pPr>
            <a:lvl4pPr>
              <a:defRPr sz="1417"/>
            </a:lvl4pPr>
            <a:lvl5pPr>
              <a:defRPr sz="1417"/>
            </a:lvl5pPr>
            <a:lvl6pPr>
              <a:defRPr sz="1417"/>
            </a:lvl6pPr>
            <a:lvl7pPr>
              <a:defRPr sz="1417"/>
            </a:lvl7pPr>
            <a:lvl8pPr>
              <a:defRPr sz="1417"/>
            </a:lvl8pPr>
            <a:lvl9pPr>
              <a:defRPr sz="1417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620202"/>
            <a:ext cx="2090025" cy="3001626"/>
          </a:xfrm>
        </p:spPr>
        <p:txBody>
          <a:bodyPr/>
          <a:lstStyle>
            <a:lvl1pPr marL="0" indent="0">
              <a:buNone/>
              <a:defRPr sz="1134"/>
            </a:lvl1pPr>
            <a:lvl2pPr marL="324018" indent="0">
              <a:buNone/>
              <a:defRPr sz="992"/>
            </a:lvl2pPr>
            <a:lvl3pPr marL="648035" indent="0">
              <a:buNone/>
              <a:defRPr sz="850"/>
            </a:lvl3pPr>
            <a:lvl4pPr marL="972053" indent="0">
              <a:buNone/>
              <a:defRPr sz="709"/>
            </a:lvl4pPr>
            <a:lvl5pPr marL="1296071" indent="0">
              <a:buNone/>
              <a:defRPr sz="709"/>
            </a:lvl5pPr>
            <a:lvl6pPr marL="1620088" indent="0">
              <a:buNone/>
              <a:defRPr sz="709"/>
            </a:lvl6pPr>
            <a:lvl7pPr marL="1944106" indent="0">
              <a:buNone/>
              <a:defRPr sz="709"/>
            </a:lvl7pPr>
            <a:lvl8pPr marL="2268123" indent="0">
              <a:buNone/>
              <a:defRPr sz="709"/>
            </a:lvl8pPr>
            <a:lvl9pPr marL="2592141" indent="0">
              <a:buNone/>
              <a:defRPr sz="70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8091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360045"/>
            <a:ext cx="2090025" cy="1260158"/>
          </a:xfrm>
        </p:spPr>
        <p:txBody>
          <a:bodyPr anchor="b"/>
          <a:lstStyle>
            <a:lvl1pPr>
              <a:defRPr sz="226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54918" y="777598"/>
            <a:ext cx="3280589" cy="3837980"/>
          </a:xfrm>
        </p:spPr>
        <p:txBody>
          <a:bodyPr anchor="t"/>
          <a:lstStyle>
            <a:lvl1pPr marL="0" indent="0">
              <a:buNone/>
              <a:defRPr sz="2268"/>
            </a:lvl1pPr>
            <a:lvl2pPr marL="324018" indent="0">
              <a:buNone/>
              <a:defRPr sz="1984"/>
            </a:lvl2pPr>
            <a:lvl3pPr marL="648035" indent="0">
              <a:buNone/>
              <a:defRPr sz="1701"/>
            </a:lvl3pPr>
            <a:lvl4pPr marL="972053" indent="0">
              <a:buNone/>
              <a:defRPr sz="1417"/>
            </a:lvl4pPr>
            <a:lvl5pPr marL="1296071" indent="0">
              <a:buNone/>
              <a:defRPr sz="1417"/>
            </a:lvl5pPr>
            <a:lvl6pPr marL="1620088" indent="0">
              <a:buNone/>
              <a:defRPr sz="1417"/>
            </a:lvl6pPr>
            <a:lvl7pPr marL="1944106" indent="0">
              <a:buNone/>
              <a:defRPr sz="1417"/>
            </a:lvl7pPr>
            <a:lvl8pPr marL="2268123" indent="0">
              <a:buNone/>
              <a:defRPr sz="1417"/>
            </a:lvl8pPr>
            <a:lvl9pPr marL="2592141" indent="0">
              <a:buNone/>
              <a:defRPr sz="1417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620202"/>
            <a:ext cx="2090025" cy="3001626"/>
          </a:xfrm>
        </p:spPr>
        <p:txBody>
          <a:bodyPr/>
          <a:lstStyle>
            <a:lvl1pPr marL="0" indent="0">
              <a:buNone/>
              <a:defRPr sz="1134"/>
            </a:lvl1pPr>
            <a:lvl2pPr marL="324018" indent="0">
              <a:buNone/>
              <a:defRPr sz="992"/>
            </a:lvl2pPr>
            <a:lvl3pPr marL="648035" indent="0">
              <a:buNone/>
              <a:defRPr sz="850"/>
            </a:lvl3pPr>
            <a:lvl4pPr marL="972053" indent="0">
              <a:buNone/>
              <a:defRPr sz="709"/>
            </a:lvl4pPr>
            <a:lvl5pPr marL="1296071" indent="0">
              <a:buNone/>
              <a:defRPr sz="709"/>
            </a:lvl5pPr>
            <a:lvl6pPr marL="1620088" indent="0">
              <a:buNone/>
              <a:defRPr sz="709"/>
            </a:lvl6pPr>
            <a:lvl7pPr marL="1944106" indent="0">
              <a:buNone/>
              <a:defRPr sz="709"/>
            </a:lvl7pPr>
            <a:lvl8pPr marL="2268123" indent="0">
              <a:buNone/>
              <a:defRPr sz="709"/>
            </a:lvl8pPr>
            <a:lvl9pPr marL="2592141" indent="0">
              <a:buNone/>
              <a:defRPr sz="70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7300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5512" y="287537"/>
            <a:ext cx="5589151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5512" y="1437680"/>
            <a:ext cx="5589151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5512" y="5005627"/>
            <a:ext cx="1458039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585A9-EC53-4DF8-99B3-3A6DC3B03516}" type="datetimeFigureOut">
              <a:rPr lang="de-DE" smtClean="0"/>
              <a:t>30.10.2022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46558" y="5005627"/>
            <a:ext cx="2187059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6624" y="5005627"/>
            <a:ext cx="1458039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1176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48035" rtl="0" eaLnBrk="1" latinLnBrk="0" hangingPunct="1">
        <a:lnSpc>
          <a:spcPct val="90000"/>
        </a:lnSpc>
        <a:spcBef>
          <a:spcPct val="0"/>
        </a:spcBef>
        <a:buNone/>
        <a:defRPr sz="31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009" indent="-162009" algn="l" defTabSz="648035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486026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10044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134062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4pPr>
      <a:lvl5pPr marL="1458079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5pPr>
      <a:lvl6pPr marL="1782097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6pPr>
      <a:lvl7pPr marL="2106115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7pPr>
      <a:lvl8pPr marL="2430132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8pPr>
      <a:lvl9pPr marL="2754150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1pPr>
      <a:lvl2pPr marL="324018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2pPr>
      <a:lvl3pPr marL="648035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3pPr>
      <a:lvl4pPr marL="972053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4pPr>
      <a:lvl5pPr marL="1296071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5pPr>
      <a:lvl6pPr marL="1620088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6pPr>
      <a:lvl7pPr marL="1944106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7pPr>
      <a:lvl8pPr marL="2268123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8pPr>
      <a:lvl9pPr marL="2592141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EC2ABE30-8E38-45E2-B3D3-B67A4B018CD7}"/>
                  </a:ext>
                </a:extLst>
              </p:cNvPr>
              <p:cNvSpPr txBox="1"/>
              <p:nvPr/>
            </p:nvSpPr>
            <p:spPr>
              <a:xfrm>
                <a:off x="4247762" y="1897001"/>
                <a:ext cx="11340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𝜉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:</m:t>
                      </m:r>
                      <m:r>
                        <m:rPr>
                          <m:sty m:val="p"/>
                        </m:rPr>
                        <a:rPr lang="de-DE"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𝒳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EC2ABE30-8E38-45E2-B3D3-B67A4B018C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7762" y="1897001"/>
                <a:ext cx="1134093" cy="369332"/>
              </a:xfrm>
              <a:prstGeom prst="rect">
                <a:avLst/>
              </a:prstGeom>
              <a:blipFill>
                <a:blip r:embed="rId2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feld 26">
                <a:extLst>
                  <a:ext uri="{FF2B5EF4-FFF2-40B4-BE49-F238E27FC236}">
                    <a16:creationId xmlns:a16="http://schemas.microsoft.com/office/drawing/2014/main" id="{CD8C1320-AF35-4989-8534-4045AA3B5430}"/>
                  </a:ext>
                </a:extLst>
              </p:cNvPr>
              <p:cNvSpPr txBox="1"/>
              <p:nvPr/>
            </p:nvSpPr>
            <p:spPr>
              <a:xfrm>
                <a:off x="1117502" y="4857990"/>
                <a:ext cx="4755020" cy="4139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ℙ</m:t>
                          </m:r>
                          <m:d>
                            <m:d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𝜉</m:t>
                                  </m:r>
                                </m:e>
                                <m:sup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  <m:d>
                                <m:d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</m:d>
                            </m:e>
                          </m:d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ℙ</m:t>
                          </m:r>
                          <m:d>
                            <m:d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{</m:t>
                              </m:r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∈</m:t>
                              </m:r>
                              <m:r>
                                <m:rPr>
                                  <m:sty m:val="p"/>
                                </m:rPr>
                                <a:rPr lang="de-DE">
                                  <a:latin typeface="Cambria Math" panose="02040503050406030204" pitchFamily="18" charset="0"/>
                                </a:rPr>
                                <m:t>Ω</m:t>
                              </m:r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𝜉</m:t>
                              </m:r>
                              <m:d>
                                <m:d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</m:d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∈</m:t>
                              </m:r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}</m:t>
                              </m:r>
                            </m:e>
                          </m:d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=: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𝜉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27" name="Textfeld 26">
                <a:extLst>
                  <a:ext uri="{FF2B5EF4-FFF2-40B4-BE49-F238E27FC236}">
                    <a16:creationId xmlns:a16="http://schemas.microsoft.com/office/drawing/2014/main" id="{CD8C1320-AF35-4989-8534-4045AA3B54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7502" y="4857990"/>
                <a:ext cx="4755020" cy="413959"/>
              </a:xfrm>
              <a:prstGeom prst="rect">
                <a:avLst/>
              </a:prstGeom>
              <a:blipFill>
                <a:blip r:embed="rId3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26F33949-4E24-4661-9748-49DD99F96FAB}"/>
              </a:ext>
            </a:extLst>
          </p:cNvPr>
          <p:cNvGrpSpPr/>
          <p:nvPr/>
        </p:nvGrpSpPr>
        <p:grpSpPr>
          <a:xfrm>
            <a:off x="378658" y="210922"/>
            <a:ext cx="3548543" cy="2122199"/>
            <a:chOff x="1157681" y="1409350"/>
            <a:chExt cx="3548543" cy="212219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Ellipse 3">
                  <a:extLst>
                    <a:ext uri="{FF2B5EF4-FFF2-40B4-BE49-F238E27FC236}">
                      <a16:creationId xmlns:a16="http://schemas.microsoft.com/office/drawing/2014/main" id="{4A6DFFB0-7027-4E50-B751-CCFE9DFE7F5B}"/>
                    </a:ext>
                  </a:extLst>
                </p:cNvPr>
                <p:cNvSpPr/>
                <p:nvPr/>
              </p:nvSpPr>
              <p:spPr>
                <a:xfrm>
                  <a:off x="1588608" y="1589930"/>
                  <a:ext cx="2631054" cy="165661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𝒳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4" name="Ellipse 3">
                  <a:extLst>
                    <a:ext uri="{FF2B5EF4-FFF2-40B4-BE49-F238E27FC236}">
                      <a16:creationId xmlns:a16="http://schemas.microsoft.com/office/drawing/2014/main" id="{4A6DFFB0-7027-4E50-B751-CCFE9DFE7F5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88608" y="1589930"/>
                  <a:ext cx="2631054" cy="1656610"/>
                </a:xfrm>
                <a:prstGeom prst="ellipse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9525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feld 10">
                  <a:extLst>
                    <a:ext uri="{FF2B5EF4-FFF2-40B4-BE49-F238E27FC236}">
                      <a16:creationId xmlns:a16="http://schemas.microsoft.com/office/drawing/2014/main" id="{3200C8D8-F313-4BAE-838C-4128891B5F8E}"/>
                    </a:ext>
                  </a:extLst>
                </p:cNvPr>
                <p:cNvSpPr txBox="1"/>
                <p:nvPr/>
              </p:nvSpPr>
              <p:spPr>
                <a:xfrm>
                  <a:off x="1807104" y="1898214"/>
                  <a:ext cx="44114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sz="2200">
                            <a:latin typeface="Cambria Math" panose="02040503050406030204" pitchFamily="18" charset="0"/>
                          </a:rPr>
                          <m:t>Ω</m:t>
                        </m:r>
                      </m:oMath>
                    </m:oMathPara>
                  </a14:m>
                  <a:endParaRPr lang="de-DE" sz="2200" dirty="0"/>
                </a:p>
              </p:txBody>
            </p:sp>
          </mc:Choice>
          <mc:Fallback xmlns="">
            <p:sp>
              <p:nvSpPr>
                <p:cNvPr id="11" name="Textfeld 10">
                  <a:extLst>
                    <a:ext uri="{FF2B5EF4-FFF2-40B4-BE49-F238E27FC236}">
                      <a16:creationId xmlns:a16="http://schemas.microsoft.com/office/drawing/2014/main" id="{3200C8D8-F313-4BAE-838C-4128891B5F8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07104" y="1898214"/>
                  <a:ext cx="441146" cy="430887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A73EDD6E-606C-4290-A696-0AB0118CE651}"/>
                </a:ext>
              </a:extLst>
            </p:cNvPr>
            <p:cNvSpPr/>
            <p:nvPr/>
          </p:nvSpPr>
          <p:spPr>
            <a:xfrm>
              <a:off x="2248250" y="2396213"/>
              <a:ext cx="1208014" cy="60191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E0C8B1C0-8A2F-451E-AE7E-363917DD7250}"/>
                    </a:ext>
                  </a:extLst>
                </p:cNvPr>
                <p:cNvSpPr txBox="1"/>
                <p:nvPr/>
              </p:nvSpPr>
              <p:spPr>
                <a:xfrm>
                  <a:off x="2379499" y="2512502"/>
                  <a:ext cx="9073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𝜉</m:t>
                            </m:r>
                          </m:e>
                          <m:sup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E0C8B1C0-8A2F-451E-AE7E-363917DD725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79499" y="2512502"/>
                  <a:ext cx="907300" cy="369332"/>
                </a:xfrm>
                <a:prstGeom prst="rect">
                  <a:avLst/>
                </a:prstGeom>
                <a:blipFill>
                  <a:blip r:embed="rId6"/>
                  <a:stretch>
                    <a:fillRect b="-13333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Rechteck: abgerundete Ecken 27">
              <a:extLst>
                <a:ext uri="{FF2B5EF4-FFF2-40B4-BE49-F238E27FC236}">
                  <a16:creationId xmlns:a16="http://schemas.microsoft.com/office/drawing/2014/main" id="{B075BDD3-3957-4170-8218-3574E7808743}"/>
                </a:ext>
              </a:extLst>
            </p:cNvPr>
            <p:cNvSpPr/>
            <p:nvPr/>
          </p:nvSpPr>
          <p:spPr>
            <a:xfrm>
              <a:off x="1157681" y="1409350"/>
              <a:ext cx="3548543" cy="2122199"/>
            </a:xfrm>
            <a:prstGeom prst="roundRect">
              <a:avLst/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feld 28">
                  <a:extLst>
                    <a:ext uri="{FF2B5EF4-FFF2-40B4-BE49-F238E27FC236}">
                      <a16:creationId xmlns:a16="http://schemas.microsoft.com/office/drawing/2014/main" id="{EF4FBB28-58A6-4808-8BC4-51ACAA2A7FF5}"/>
                    </a:ext>
                  </a:extLst>
                </p:cNvPr>
                <p:cNvSpPr txBox="1"/>
                <p:nvPr/>
              </p:nvSpPr>
              <p:spPr>
                <a:xfrm>
                  <a:off x="1157681" y="3070263"/>
                  <a:ext cx="1053750" cy="3462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𝒜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ℙ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29" name="Textfeld 28">
                  <a:extLst>
                    <a:ext uri="{FF2B5EF4-FFF2-40B4-BE49-F238E27FC236}">
                      <a16:creationId xmlns:a16="http://schemas.microsoft.com/office/drawing/2014/main" id="{EF4FBB28-58A6-4808-8BC4-51ACAA2A7F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57681" y="3070263"/>
                  <a:ext cx="1053750" cy="346249"/>
                </a:xfrm>
                <a:prstGeom prst="rect">
                  <a:avLst/>
                </a:prstGeom>
                <a:blipFill>
                  <a:blip r:embed="rId7"/>
                  <a:stretch>
                    <a:fillRect l="-1734" r="-3468" b="-21053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FC8A7F43-1719-4A3D-875C-93BD3DF06A68}"/>
              </a:ext>
            </a:extLst>
          </p:cNvPr>
          <p:cNvSpPr/>
          <p:nvPr/>
        </p:nvSpPr>
        <p:spPr>
          <a:xfrm>
            <a:off x="3541305" y="2624854"/>
            <a:ext cx="2759978" cy="1923176"/>
          </a:xfrm>
          <a:prstGeom prst="round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E2A70484-6869-43DC-8D73-5E0131F7504F}"/>
                  </a:ext>
                </a:extLst>
              </p:cNvPr>
              <p:cNvSpPr txBox="1"/>
              <p:nvPr/>
            </p:nvSpPr>
            <p:spPr>
              <a:xfrm>
                <a:off x="3555649" y="4108659"/>
                <a:ext cx="1211934" cy="3938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de-DE" i="1" smtClean="0">
                          <a:latin typeface="Cambria Math" panose="02040503050406030204" pitchFamily="18" charset="0"/>
                        </a:rPr>
                        <m:t>𝒳</m:t>
                      </m:r>
                      <m:r>
                        <a:rPr lang="de-DE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de-DE" i="1" smtClean="0">
                          <a:latin typeface="Cambria Math" panose="02040503050406030204" pitchFamily="18" charset="0"/>
                        </a:rPr>
                        <m:t>𝒮</m:t>
                      </m:r>
                      <m:r>
                        <a:rPr lang="de-DE" i="1" smtClean="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𝜉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E2A70484-6869-43DC-8D73-5E0131F750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5649" y="4108659"/>
                <a:ext cx="1211934" cy="393826"/>
              </a:xfrm>
              <a:prstGeom prst="rect">
                <a:avLst/>
              </a:prstGeom>
              <a:blipFill>
                <a:blip r:embed="rId8"/>
                <a:stretch>
                  <a:fillRect b="-923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Ellipse 32">
                <a:extLst>
                  <a:ext uri="{FF2B5EF4-FFF2-40B4-BE49-F238E27FC236}">
                    <a16:creationId xmlns:a16="http://schemas.microsoft.com/office/drawing/2014/main" id="{20BCB817-DFDB-4EF8-A6A3-A4A7948A5413}"/>
                  </a:ext>
                </a:extLst>
              </p:cNvPr>
              <p:cNvSpPr/>
              <p:nvPr/>
            </p:nvSpPr>
            <p:spPr>
              <a:xfrm>
                <a:off x="3792975" y="2952964"/>
                <a:ext cx="2214694" cy="118306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𝒳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3" name="Ellipse 32">
                <a:extLst>
                  <a:ext uri="{FF2B5EF4-FFF2-40B4-BE49-F238E27FC236}">
                    <a16:creationId xmlns:a16="http://schemas.microsoft.com/office/drawing/2014/main" id="{20BCB817-DFDB-4EF8-A6A3-A4A7948A54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2975" y="2952964"/>
                <a:ext cx="2214694" cy="1183066"/>
              </a:xfrm>
              <a:prstGeom prst="ellipse">
                <a:avLst/>
              </a:prstGeom>
              <a:blipFill>
                <a:blip r:embed="rId9"/>
                <a:stretch>
                  <a:fillRect/>
                </a:stretch>
              </a:blipFill>
              <a:ln w="95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hteck 33">
                <a:extLst>
                  <a:ext uri="{FF2B5EF4-FFF2-40B4-BE49-F238E27FC236}">
                    <a16:creationId xmlns:a16="http://schemas.microsoft.com/office/drawing/2014/main" id="{5381D715-8901-4C1F-9E74-6DEB44ECC234}"/>
                  </a:ext>
                </a:extLst>
              </p:cNvPr>
              <p:cNvSpPr/>
              <p:nvPr/>
            </p:nvSpPr>
            <p:spPr>
              <a:xfrm>
                <a:off x="5372319" y="3564188"/>
                <a:ext cx="414151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𝒳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4" name="Rechteck 33">
                <a:extLst>
                  <a:ext uri="{FF2B5EF4-FFF2-40B4-BE49-F238E27FC236}">
                    <a16:creationId xmlns:a16="http://schemas.microsoft.com/office/drawing/2014/main" id="{5381D715-8901-4C1F-9E74-6DEB44ECC2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319" y="3564188"/>
                <a:ext cx="414151" cy="34624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Freihandform: Form 22">
            <a:extLst>
              <a:ext uri="{FF2B5EF4-FFF2-40B4-BE49-F238E27FC236}">
                <a16:creationId xmlns:a16="http://schemas.microsoft.com/office/drawing/2014/main" id="{279FE709-0BAE-4E3F-B65D-3E7A9A84D0C3}"/>
              </a:ext>
            </a:extLst>
          </p:cNvPr>
          <p:cNvSpPr/>
          <p:nvPr/>
        </p:nvSpPr>
        <p:spPr>
          <a:xfrm>
            <a:off x="2764541" y="1539908"/>
            <a:ext cx="1822300" cy="1652468"/>
          </a:xfrm>
          <a:custGeom>
            <a:avLst/>
            <a:gdLst>
              <a:gd name="connsiteX0" fmla="*/ 0 w 3179427"/>
              <a:gd name="connsiteY0" fmla="*/ 0 h 1367405"/>
              <a:gd name="connsiteX1" fmla="*/ 2088859 w 3179427"/>
              <a:gd name="connsiteY1" fmla="*/ 251670 h 1367405"/>
              <a:gd name="connsiteX2" fmla="*/ 3179427 w 3179427"/>
              <a:gd name="connsiteY2" fmla="*/ 1367405 h 1367405"/>
              <a:gd name="connsiteX3" fmla="*/ 3179427 w 3179427"/>
              <a:gd name="connsiteY3" fmla="*/ 1367405 h 1367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9427" h="1367405">
                <a:moveTo>
                  <a:pt x="0" y="0"/>
                </a:moveTo>
                <a:cubicBezTo>
                  <a:pt x="779477" y="11884"/>
                  <a:pt x="1558954" y="23769"/>
                  <a:pt x="2088859" y="251670"/>
                </a:cubicBezTo>
                <a:cubicBezTo>
                  <a:pt x="2618764" y="479571"/>
                  <a:pt x="3179427" y="1367405"/>
                  <a:pt x="3179427" y="1367405"/>
                </a:cubicBezTo>
                <a:lnTo>
                  <a:pt x="3179427" y="1367405"/>
                </a:lnTo>
              </a:path>
            </a:pathLst>
          </a:custGeom>
          <a:noFill/>
          <a:ln w="3175">
            <a:solidFill>
              <a:schemeClr val="tx1"/>
            </a:solidFill>
            <a:headEnd type="none" w="med" len="med"/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DF2352FE-F3D3-4A07-8696-9D9CADA70F51}"/>
              </a:ext>
            </a:extLst>
          </p:cNvPr>
          <p:cNvSpPr/>
          <p:nvPr/>
        </p:nvSpPr>
        <p:spPr>
          <a:xfrm>
            <a:off x="4279084" y="3263232"/>
            <a:ext cx="699404" cy="60191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hteck 35">
                <a:extLst>
                  <a:ext uri="{FF2B5EF4-FFF2-40B4-BE49-F238E27FC236}">
                    <a16:creationId xmlns:a16="http://schemas.microsoft.com/office/drawing/2014/main" id="{352AD9BB-8719-4925-8530-6D064AD9AA05}"/>
                  </a:ext>
                </a:extLst>
              </p:cNvPr>
              <p:cNvSpPr/>
              <p:nvPr/>
            </p:nvSpPr>
            <p:spPr>
              <a:xfrm>
                <a:off x="4445154" y="3383010"/>
                <a:ext cx="349070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6" name="Rechteck 35">
                <a:extLst>
                  <a:ext uri="{FF2B5EF4-FFF2-40B4-BE49-F238E27FC236}">
                    <a16:creationId xmlns:a16="http://schemas.microsoft.com/office/drawing/2014/main" id="{352AD9BB-8719-4925-8530-6D064AD9AA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5154" y="3383010"/>
                <a:ext cx="349070" cy="34624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2823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32</Words>
  <Application>Microsoft Office PowerPoint</Application>
  <PresentationFormat>Benutzerdefiniert</PresentationFormat>
  <Paragraphs>10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8</cp:revision>
  <dcterms:created xsi:type="dcterms:W3CDTF">2019-09-24T04:58:36Z</dcterms:created>
  <dcterms:modified xsi:type="dcterms:W3CDTF">2022-10-30T13:52:54Z</dcterms:modified>
</cp:coreProperties>
</file>