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</p:sldIdLst>
  <p:sldSz cx="6480175" cy="4319588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4660"/>
  </p:normalViewPr>
  <p:slideViewPr>
    <p:cSldViewPr snapToGrid="0">
      <p:cViewPr varScale="1">
        <p:scale>
          <a:sx n="178" d="100"/>
          <a:sy n="178" d="100"/>
        </p:scale>
        <p:origin x="118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13" y="706933"/>
            <a:ext cx="5508149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2268784"/>
            <a:ext cx="4860131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55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3383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229978"/>
            <a:ext cx="1397288" cy="36606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229978"/>
            <a:ext cx="4110861" cy="36606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719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53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1076899"/>
            <a:ext cx="5589151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2890725"/>
            <a:ext cx="5589151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272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1149890"/>
            <a:ext cx="2754074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1149890"/>
            <a:ext cx="2754074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5359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29979"/>
            <a:ext cx="5589151" cy="834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7" y="1058899"/>
            <a:ext cx="2741417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7" y="1577849"/>
            <a:ext cx="2741417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1058899"/>
            <a:ext cx="2754918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577849"/>
            <a:ext cx="2754918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1421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9781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87972"/>
            <a:ext cx="2090025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621942"/>
            <a:ext cx="3280589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295877"/>
            <a:ext cx="2090025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865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87972"/>
            <a:ext cx="2090025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621942"/>
            <a:ext cx="3280589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295877"/>
            <a:ext cx="2090025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7186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229979"/>
            <a:ext cx="5589151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1149890"/>
            <a:ext cx="5589151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4003619"/>
            <a:ext cx="145803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4003619"/>
            <a:ext cx="218705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4003619"/>
            <a:ext cx="145803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480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>
            <a:extLst>
              <a:ext uri="{FF2B5EF4-FFF2-40B4-BE49-F238E27FC236}">
                <a16:creationId xmlns:a16="http://schemas.microsoft.com/office/drawing/2014/main" id="{49077134-F80E-43B1-BA7A-04D9C28FBEF3}"/>
              </a:ext>
            </a:extLst>
          </p:cNvPr>
          <p:cNvGrpSpPr/>
          <p:nvPr/>
        </p:nvGrpSpPr>
        <p:grpSpPr>
          <a:xfrm>
            <a:off x="346381" y="722389"/>
            <a:ext cx="5787413" cy="3069413"/>
            <a:chOff x="1783455" y="1618460"/>
            <a:chExt cx="5787413" cy="3069413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F4E535E-8472-4C42-8CF4-C8CF21911C92}"/>
                </a:ext>
              </a:extLst>
            </p:cNvPr>
            <p:cNvSpPr/>
            <p:nvPr/>
          </p:nvSpPr>
          <p:spPr>
            <a:xfrm>
              <a:off x="3160091" y="1618460"/>
              <a:ext cx="573075" cy="57307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D142CE3-2DD9-492B-8A20-6FCBF2D3DACF}"/>
                </a:ext>
              </a:extLst>
            </p:cNvPr>
            <p:cNvSpPr/>
            <p:nvPr/>
          </p:nvSpPr>
          <p:spPr>
            <a:xfrm>
              <a:off x="3160092" y="2866629"/>
              <a:ext cx="573075" cy="57307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F06FC54-C173-4774-81C2-B7BCDBB2B14E}"/>
                </a:ext>
              </a:extLst>
            </p:cNvPr>
            <p:cNvSpPr/>
            <p:nvPr/>
          </p:nvSpPr>
          <p:spPr>
            <a:xfrm>
              <a:off x="3160092" y="4114798"/>
              <a:ext cx="573075" cy="57307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49E7C7A-3C44-42B2-83E7-0A4F9B2D0544}"/>
                </a:ext>
              </a:extLst>
            </p:cNvPr>
            <p:cNvSpPr/>
            <p:nvPr/>
          </p:nvSpPr>
          <p:spPr>
            <a:xfrm>
              <a:off x="5262202" y="1618460"/>
              <a:ext cx="573075" cy="57307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72BB4840-B2E0-42C9-8228-6BFA6306E017}"/>
                </a:ext>
              </a:extLst>
            </p:cNvPr>
            <p:cNvSpPr/>
            <p:nvPr/>
          </p:nvSpPr>
          <p:spPr>
            <a:xfrm>
              <a:off x="5262203" y="2866629"/>
              <a:ext cx="573075" cy="57307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3879E9D5-52D6-4072-96ED-AA540B3C430F}"/>
                </a:ext>
              </a:extLst>
            </p:cNvPr>
            <p:cNvSpPr/>
            <p:nvPr/>
          </p:nvSpPr>
          <p:spPr>
            <a:xfrm>
              <a:off x="5262203" y="4114798"/>
              <a:ext cx="573075" cy="57307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F0BAF6D-17CB-4995-865E-1C75A71B08D4}"/>
                </a:ext>
              </a:extLst>
            </p:cNvPr>
            <p:cNvSpPr/>
            <p:nvPr/>
          </p:nvSpPr>
          <p:spPr>
            <a:xfrm>
              <a:off x="6997792" y="2278692"/>
              <a:ext cx="573075" cy="57307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152289E-68C9-4AA9-B462-7CC6D9D95AEA}"/>
                </a:ext>
              </a:extLst>
            </p:cNvPr>
            <p:cNvSpPr/>
            <p:nvPr/>
          </p:nvSpPr>
          <p:spPr>
            <a:xfrm>
              <a:off x="1783455" y="2456031"/>
              <a:ext cx="241825" cy="2418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98841CA-6F0D-4AF2-9F5F-52C87FB70ABF}"/>
                </a:ext>
              </a:extLst>
            </p:cNvPr>
            <p:cNvSpPr/>
            <p:nvPr/>
          </p:nvSpPr>
          <p:spPr>
            <a:xfrm>
              <a:off x="1783455" y="3702251"/>
              <a:ext cx="241825" cy="2418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1887603A-16DE-4355-AF27-3A030973F81E}"/>
                </a:ext>
              </a:extLst>
            </p:cNvPr>
            <p:cNvCxnSpPr>
              <a:stCxn id="15" idx="6"/>
              <a:endCxn id="32" idx="2"/>
            </p:cNvCxnSpPr>
            <p:nvPr/>
          </p:nvCxnSpPr>
          <p:spPr>
            <a:xfrm flipV="1">
              <a:off x="2025280" y="1904998"/>
              <a:ext cx="1134811" cy="671946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9476898-7BC9-4600-A6DF-CD5EA2937F70}"/>
                </a:ext>
              </a:extLst>
            </p:cNvPr>
            <p:cNvCxnSpPr>
              <a:stCxn id="15" idx="6"/>
              <a:endCxn id="37" idx="2"/>
            </p:cNvCxnSpPr>
            <p:nvPr/>
          </p:nvCxnSpPr>
          <p:spPr>
            <a:xfrm>
              <a:off x="2025280" y="2576944"/>
              <a:ext cx="1134812" cy="576223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BA2F95F3-0298-4A3A-BB35-D8CD131C1973}"/>
                </a:ext>
              </a:extLst>
            </p:cNvPr>
            <p:cNvCxnSpPr>
              <a:stCxn id="15" idx="6"/>
              <a:endCxn id="38" idx="2"/>
            </p:cNvCxnSpPr>
            <p:nvPr/>
          </p:nvCxnSpPr>
          <p:spPr>
            <a:xfrm>
              <a:off x="2025280" y="2576944"/>
              <a:ext cx="1134812" cy="1824392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90277012-989A-4190-BDCB-5503533A6E82}"/>
                </a:ext>
              </a:extLst>
            </p:cNvPr>
            <p:cNvCxnSpPr>
              <a:stCxn id="45" idx="6"/>
              <a:endCxn id="32" idx="2"/>
            </p:cNvCxnSpPr>
            <p:nvPr/>
          </p:nvCxnSpPr>
          <p:spPr>
            <a:xfrm flipV="1">
              <a:off x="2025280" y="1904998"/>
              <a:ext cx="1134811" cy="1918166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DC123C8E-2251-405E-956E-9C704AB000B9}"/>
                </a:ext>
              </a:extLst>
            </p:cNvPr>
            <p:cNvCxnSpPr>
              <a:cxnSpLocks/>
              <a:stCxn id="45" idx="6"/>
              <a:endCxn id="37" idx="2"/>
            </p:cNvCxnSpPr>
            <p:nvPr/>
          </p:nvCxnSpPr>
          <p:spPr>
            <a:xfrm flipV="1">
              <a:off x="2025280" y="3153167"/>
              <a:ext cx="1134812" cy="669997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72E98751-CF9E-45E5-970B-5B23FF8B703F}"/>
                </a:ext>
              </a:extLst>
            </p:cNvPr>
            <p:cNvCxnSpPr>
              <a:stCxn id="45" idx="6"/>
              <a:endCxn id="38" idx="2"/>
            </p:cNvCxnSpPr>
            <p:nvPr/>
          </p:nvCxnSpPr>
          <p:spPr>
            <a:xfrm>
              <a:off x="2025280" y="3823164"/>
              <a:ext cx="1134812" cy="578172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5E53F354-E675-4787-B324-DC91202A38CC}"/>
                </a:ext>
              </a:extLst>
            </p:cNvPr>
            <p:cNvCxnSpPr>
              <a:stCxn id="32" idx="6"/>
              <a:endCxn id="39" idx="2"/>
            </p:cNvCxnSpPr>
            <p:nvPr/>
          </p:nvCxnSpPr>
          <p:spPr>
            <a:xfrm>
              <a:off x="3733166" y="1904998"/>
              <a:ext cx="1529036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4CF66EDD-ED6E-4684-A78A-AD0EF513E34C}"/>
                </a:ext>
              </a:extLst>
            </p:cNvPr>
            <p:cNvCxnSpPr>
              <a:stCxn id="32" idx="6"/>
              <a:endCxn id="40" idx="2"/>
            </p:cNvCxnSpPr>
            <p:nvPr/>
          </p:nvCxnSpPr>
          <p:spPr>
            <a:xfrm>
              <a:off x="3733166" y="1904998"/>
              <a:ext cx="1529037" cy="1248169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041CC505-212C-46C1-A22E-DC096BE196E3}"/>
                </a:ext>
              </a:extLst>
            </p:cNvPr>
            <p:cNvCxnSpPr>
              <a:stCxn id="32" idx="6"/>
              <a:endCxn id="41" idx="2"/>
            </p:cNvCxnSpPr>
            <p:nvPr/>
          </p:nvCxnSpPr>
          <p:spPr>
            <a:xfrm>
              <a:off x="3733166" y="1904998"/>
              <a:ext cx="1529037" cy="2496338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FF356000-0F61-48E5-8040-29C1633688EE}"/>
                </a:ext>
              </a:extLst>
            </p:cNvPr>
            <p:cNvCxnSpPr>
              <a:stCxn id="37" idx="6"/>
              <a:endCxn id="39" idx="2"/>
            </p:cNvCxnSpPr>
            <p:nvPr/>
          </p:nvCxnSpPr>
          <p:spPr>
            <a:xfrm flipV="1">
              <a:off x="3733167" y="1904998"/>
              <a:ext cx="1529035" cy="1248169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7BD86247-175A-46A1-81EB-5EBDE3DFDB44}"/>
                </a:ext>
              </a:extLst>
            </p:cNvPr>
            <p:cNvCxnSpPr>
              <a:stCxn id="37" idx="6"/>
              <a:endCxn id="40" idx="2"/>
            </p:cNvCxnSpPr>
            <p:nvPr/>
          </p:nvCxnSpPr>
          <p:spPr>
            <a:xfrm>
              <a:off x="3733167" y="3153167"/>
              <a:ext cx="1529036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0CA1D447-F876-4AC9-B4A0-B0B0CE921E2E}"/>
                </a:ext>
              </a:extLst>
            </p:cNvPr>
            <p:cNvCxnSpPr>
              <a:stCxn id="37" idx="6"/>
              <a:endCxn id="41" idx="2"/>
            </p:cNvCxnSpPr>
            <p:nvPr/>
          </p:nvCxnSpPr>
          <p:spPr>
            <a:xfrm>
              <a:off x="3733167" y="3153167"/>
              <a:ext cx="1529036" cy="1248169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77758E44-D81F-4927-BC97-D412AA5BD3D2}"/>
                </a:ext>
              </a:extLst>
            </p:cNvPr>
            <p:cNvCxnSpPr>
              <a:stCxn id="38" idx="6"/>
              <a:endCxn id="39" idx="2"/>
            </p:cNvCxnSpPr>
            <p:nvPr/>
          </p:nvCxnSpPr>
          <p:spPr>
            <a:xfrm flipV="1">
              <a:off x="3733167" y="1904998"/>
              <a:ext cx="1529035" cy="2496338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819DCBAD-652E-4B9E-B5E0-6AC4EB39DB76}"/>
                </a:ext>
              </a:extLst>
            </p:cNvPr>
            <p:cNvCxnSpPr>
              <a:stCxn id="38" idx="6"/>
              <a:endCxn id="40" idx="2"/>
            </p:cNvCxnSpPr>
            <p:nvPr/>
          </p:nvCxnSpPr>
          <p:spPr>
            <a:xfrm flipV="1">
              <a:off x="3733167" y="3153167"/>
              <a:ext cx="1529036" cy="1248169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EE6728E0-C59C-4DE3-ABB0-08C9035D098C}"/>
                </a:ext>
              </a:extLst>
            </p:cNvPr>
            <p:cNvCxnSpPr>
              <a:stCxn id="38" idx="6"/>
              <a:endCxn id="41" idx="2"/>
            </p:cNvCxnSpPr>
            <p:nvPr/>
          </p:nvCxnSpPr>
          <p:spPr>
            <a:xfrm>
              <a:off x="3733167" y="4401336"/>
              <a:ext cx="1529036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9E7672A5-AF97-49A6-A18E-D909F720BE68}"/>
                </a:ext>
              </a:extLst>
            </p:cNvPr>
            <p:cNvCxnSpPr>
              <a:stCxn id="39" idx="6"/>
              <a:endCxn id="44" idx="2"/>
            </p:cNvCxnSpPr>
            <p:nvPr/>
          </p:nvCxnSpPr>
          <p:spPr>
            <a:xfrm>
              <a:off x="5835277" y="1904998"/>
              <a:ext cx="1162515" cy="6602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7154B88-89A2-4AE5-AE6C-00D7FFB02EA4}"/>
                </a:ext>
              </a:extLst>
            </p:cNvPr>
            <p:cNvCxnSpPr>
              <a:stCxn id="40" idx="6"/>
              <a:endCxn id="44" idx="2"/>
            </p:cNvCxnSpPr>
            <p:nvPr/>
          </p:nvCxnSpPr>
          <p:spPr>
            <a:xfrm flipV="1">
              <a:off x="5835278" y="2565230"/>
              <a:ext cx="1162514" cy="5879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6C11E879-C1C4-4C12-915F-B5EE4D136290}"/>
                </a:ext>
              </a:extLst>
            </p:cNvPr>
            <p:cNvCxnSpPr>
              <a:cxnSpLocks/>
              <a:stCxn id="41" idx="6"/>
              <a:endCxn id="44" idx="2"/>
            </p:cNvCxnSpPr>
            <p:nvPr/>
          </p:nvCxnSpPr>
          <p:spPr>
            <a:xfrm flipV="1">
              <a:off x="5835278" y="2565230"/>
              <a:ext cx="1162514" cy="1836106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9EFCF4A0-3836-4FEE-84EB-BAC372B30CBA}"/>
                </a:ext>
              </a:extLst>
            </p:cNvPr>
            <p:cNvSpPr/>
            <p:nvPr/>
          </p:nvSpPr>
          <p:spPr>
            <a:xfrm>
              <a:off x="6997793" y="3629258"/>
              <a:ext cx="573075" cy="57307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FCB53247-FBFB-458A-AB4B-790C7718C773}"/>
                </a:ext>
              </a:extLst>
            </p:cNvPr>
            <p:cNvCxnSpPr>
              <a:stCxn id="39" idx="6"/>
              <a:endCxn id="84" idx="2"/>
            </p:cNvCxnSpPr>
            <p:nvPr/>
          </p:nvCxnSpPr>
          <p:spPr>
            <a:xfrm>
              <a:off x="5835277" y="1904998"/>
              <a:ext cx="1162516" cy="20107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D12B1053-F7ED-4F7D-8942-571B491AF168}"/>
                </a:ext>
              </a:extLst>
            </p:cNvPr>
            <p:cNvCxnSpPr>
              <a:stCxn id="40" idx="6"/>
              <a:endCxn id="84" idx="2"/>
            </p:cNvCxnSpPr>
            <p:nvPr/>
          </p:nvCxnSpPr>
          <p:spPr>
            <a:xfrm>
              <a:off x="5835278" y="3153167"/>
              <a:ext cx="1162515" cy="76262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12D37DA1-B91D-424A-A3BD-A1C202D38B23}"/>
                </a:ext>
              </a:extLst>
            </p:cNvPr>
            <p:cNvCxnSpPr>
              <a:stCxn id="41" idx="6"/>
              <a:endCxn id="84" idx="2"/>
            </p:cNvCxnSpPr>
            <p:nvPr/>
          </p:nvCxnSpPr>
          <p:spPr>
            <a:xfrm flipV="1">
              <a:off x="5835278" y="3915796"/>
              <a:ext cx="1162515" cy="4855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9190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2</cp:revision>
  <cp:lastPrinted>2021-12-15T14:59:44Z</cp:lastPrinted>
  <dcterms:created xsi:type="dcterms:W3CDTF">2021-12-15T14:58:48Z</dcterms:created>
  <dcterms:modified xsi:type="dcterms:W3CDTF">2021-12-15T15:36:12Z</dcterms:modified>
</cp:coreProperties>
</file>