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920038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5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883861"/>
            <a:ext cx="673203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2836605"/>
            <a:ext cx="594002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79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43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287536"/>
            <a:ext cx="1707758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287536"/>
            <a:ext cx="5024274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54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98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1346420"/>
            <a:ext cx="6831033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3614203"/>
            <a:ext cx="6831033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31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826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287537"/>
            <a:ext cx="6831033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1323916"/>
            <a:ext cx="335054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972747"/>
            <a:ext cx="3350547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1323916"/>
            <a:ext cx="336704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1972747"/>
            <a:ext cx="3367048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622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9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10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777598"/>
            <a:ext cx="4009519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8962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777598"/>
            <a:ext cx="4009519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38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287537"/>
            <a:ext cx="6831033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1437680"/>
            <a:ext cx="6831033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585A9-EC53-4DF8-99B3-3A6DC3B03516}" type="datetimeFigureOut">
              <a:rPr lang="de-DE" smtClean="0"/>
              <a:t>04.11.2023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5005627"/>
            <a:ext cx="2673013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749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194C707-3503-4C99-9138-97B8B34D2C8C}"/>
              </a:ext>
            </a:extLst>
          </p:cNvPr>
          <p:cNvGrpSpPr/>
          <p:nvPr/>
        </p:nvGrpSpPr>
        <p:grpSpPr>
          <a:xfrm>
            <a:off x="284731" y="174310"/>
            <a:ext cx="7304296" cy="4986266"/>
            <a:chOff x="1157681" y="1015067"/>
            <a:chExt cx="7304296" cy="498626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/>
                <p:nvPr/>
              </p:nvSpPr>
              <p:spPr>
                <a:xfrm>
                  <a:off x="4957171" y="2323191"/>
                  <a:ext cx="3504806" cy="9840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≔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</a:rPr>
                                        <m:t>𝜉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</a:rPr>
                                        <m:t>𝜉</m:t>
                                      </m:r>
                                    </m:e>
                                    <m:sub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7171" y="2323191"/>
                  <a:ext cx="3504806" cy="98405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/>
                <p:nvPr/>
              </p:nvSpPr>
              <p:spPr>
                <a:xfrm>
                  <a:off x="2460124" y="5587374"/>
                  <a:ext cx="4719946" cy="4139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𝜉</m:t>
                                    </m:r>
                                  </m:e>
                                  <m:sup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</m:d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𝜔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m:rPr>
                                    <m:sty m:val="p"/>
                                  </m:rPr>
                                  <a:rPr lang="de-DE"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𝜉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</m:d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=: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𝜉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0124" y="5587374"/>
                  <a:ext cx="4719946" cy="413959"/>
                </a:xfrm>
                <a:prstGeom prst="rect">
                  <a:avLst/>
                </a:prstGeom>
                <a:blipFill>
                  <a:blip r:embed="rId3"/>
                  <a:stretch>
                    <a:fillRect b="-882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26F33949-4E24-4661-9748-49DD99F96FAB}"/>
                </a:ext>
              </a:extLst>
            </p:cNvPr>
            <p:cNvGrpSpPr/>
            <p:nvPr/>
          </p:nvGrpSpPr>
          <p:grpSpPr>
            <a:xfrm>
              <a:off x="1157681" y="1015067"/>
              <a:ext cx="3548543" cy="2122199"/>
              <a:chOff x="1157681" y="1409350"/>
              <a:chExt cx="3548543" cy="212219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/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𝒳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9525"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/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sz="2200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sz="2200" dirty="0"/>
                  </a:p>
                </p:txBody>
              </p:sp>
            </mc:Choice>
            <mc:Fallback xmlns="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A73EDD6E-606C-4290-A696-0AB0118CE651}"/>
                  </a:ext>
                </a:extLst>
              </p:cNvPr>
              <p:cNvSpPr/>
              <p:nvPr/>
            </p:nvSpPr>
            <p:spPr>
              <a:xfrm>
                <a:off x="2248250" y="2396213"/>
                <a:ext cx="1208014" cy="60191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/>
                  <p:nvPr/>
                </p:nvSpPr>
                <p:spPr>
                  <a:xfrm>
                    <a:off x="2379499" y="2512502"/>
                    <a:ext cx="90730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79499" y="2512502"/>
                    <a:ext cx="907300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8" name="Rechteck: abgerundete Ecken 27">
                <a:extLst>
                  <a:ext uri="{FF2B5EF4-FFF2-40B4-BE49-F238E27FC236}">
                    <a16:creationId xmlns:a16="http://schemas.microsoft.com/office/drawing/2014/main" id="{B075BDD3-3957-4170-8218-3574E7808743}"/>
                  </a:ext>
                </a:extLst>
              </p:cNvPr>
              <p:cNvSpPr/>
              <p:nvPr/>
            </p:nvSpPr>
            <p:spPr>
              <a:xfrm>
                <a:off x="1157681" y="1409350"/>
                <a:ext cx="3548543" cy="2122199"/>
              </a:xfrm>
              <a:prstGeom prst="roundRect">
                <a:avLst/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/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𝒜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1475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0" name="Rechteck: abgerundete Ecken 29">
              <a:extLst>
                <a:ext uri="{FF2B5EF4-FFF2-40B4-BE49-F238E27FC236}">
                  <a16:creationId xmlns:a16="http://schemas.microsoft.com/office/drawing/2014/main" id="{FC8A7F43-1719-4A3D-875C-93BD3DF06A68}"/>
                </a:ext>
              </a:extLst>
            </p:cNvPr>
            <p:cNvSpPr/>
            <p:nvPr/>
          </p:nvSpPr>
          <p:spPr>
            <a:xfrm>
              <a:off x="4320330" y="3429001"/>
              <a:ext cx="2759978" cy="1923176"/>
            </a:xfrm>
            <a:prstGeom prst="roundRect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/>
                <p:nvPr/>
              </p:nvSpPr>
              <p:spPr>
                <a:xfrm>
                  <a:off x="4334672" y="4912805"/>
                  <a:ext cx="1211934" cy="3938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𝒮</m:t>
                        </m:r>
                        <m:r>
                          <a:rPr lang="de-DE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𝜉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34672" y="4912805"/>
                  <a:ext cx="1211934" cy="393826"/>
                </a:xfrm>
                <a:prstGeom prst="rect">
                  <a:avLst/>
                </a:prstGeom>
                <a:blipFill>
                  <a:blip r:embed="rId8"/>
                  <a:stretch>
                    <a:fillRect b="-923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/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/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279FE709-0BAE-4E3F-B65D-3E7A9A84D0C3}"/>
                </a:ext>
              </a:extLst>
            </p:cNvPr>
            <p:cNvSpPr/>
            <p:nvPr/>
          </p:nvSpPr>
          <p:spPr>
            <a:xfrm>
              <a:off x="3543566" y="2344055"/>
              <a:ext cx="1822300" cy="1652468"/>
            </a:xfrm>
            <a:custGeom>
              <a:avLst/>
              <a:gdLst>
                <a:gd name="connsiteX0" fmla="*/ 0 w 3179427"/>
                <a:gd name="connsiteY0" fmla="*/ 0 h 1367405"/>
                <a:gd name="connsiteX1" fmla="*/ 2088859 w 3179427"/>
                <a:gd name="connsiteY1" fmla="*/ 251670 h 1367405"/>
                <a:gd name="connsiteX2" fmla="*/ 3179427 w 3179427"/>
                <a:gd name="connsiteY2" fmla="*/ 1367405 h 1367405"/>
                <a:gd name="connsiteX3" fmla="*/ 3179427 w 3179427"/>
                <a:gd name="connsiteY3" fmla="*/ 1367405 h 136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9427" h="1367405">
                  <a:moveTo>
                    <a:pt x="0" y="0"/>
                  </a:moveTo>
                  <a:cubicBezTo>
                    <a:pt x="779477" y="11884"/>
                    <a:pt x="1558954" y="23769"/>
                    <a:pt x="2088859" y="251670"/>
                  </a:cubicBezTo>
                  <a:cubicBezTo>
                    <a:pt x="2618764" y="479571"/>
                    <a:pt x="3179427" y="1367405"/>
                    <a:pt x="3179427" y="1367405"/>
                  </a:cubicBezTo>
                  <a:lnTo>
                    <a:pt x="3179427" y="1367405"/>
                  </a:lnTo>
                </a:path>
              </a:pathLst>
            </a:custGeom>
            <a:noFill/>
            <a:ln w="3175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DF2352FE-F3D3-4A07-8696-9D9CADA70F51}"/>
                </a:ext>
              </a:extLst>
            </p:cNvPr>
            <p:cNvSpPr/>
            <p:nvPr/>
          </p:nvSpPr>
          <p:spPr>
            <a:xfrm>
              <a:off x="5058109" y="4067379"/>
              <a:ext cx="699404" cy="60191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/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82823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13</cp:revision>
  <dcterms:created xsi:type="dcterms:W3CDTF">2019-09-24T04:58:36Z</dcterms:created>
  <dcterms:modified xsi:type="dcterms:W3CDTF">2023-11-04T10:39:36Z</dcterms:modified>
</cp:coreProperties>
</file>