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240088" cy="3240088"/>
  <p:notesSz cx="6858000" cy="9144000"/>
  <p:defaultTextStyle>
    <a:defPPr>
      <a:defRPr lang="de-DE"/>
    </a:defPPr>
    <a:lvl1pPr marL="0" algn="l" defTabSz="783691" rtl="0" eaLnBrk="1" latinLnBrk="0" hangingPunct="1">
      <a:defRPr sz="1543" kern="1200">
        <a:solidFill>
          <a:schemeClr val="tx1"/>
        </a:solidFill>
        <a:latin typeface="+mn-lt"/>
        <a:ea typeface="+mn-ea"/>
        <a:cs typeface="+mn-cs"/>
      </a:defRPr>
    </a:lvl1pPr>
    <a:lvl2pPr marL="391845" algn="l" defTabSz="783691" rtl="0" eaLnBrk="1" latinLnBrk="0" hangingPunct="1">
      <a:defRPr sz="1543" kern="1200">
        <a:solidFill>
          <a:schemeClr val="tx1"/>
        </a:solidFill>
        <a:latin typeface="+mn-lt"/>
        <a:ea typeface="+mn-ea"/>
        <a:cs typeface="+mn-cs"/>
      </a:defRPr>
    </a:lvl2pPr>
    <a:lvl3pPr marL="783691" algn="l" defTabSz="783691" rtl="0" eaLnBrk="1" latinLnBrk="0" hangingPunct="1">
      <a:defRPr sz="1543" kern="1200">
        <a:solidFill>
          <a:schemeClr val="tx1"/>
        </a:solidFill>
        <a:latin typeface="+mn-lt"/>
        <a:ea typeface="+mn-ea"/>
        <a:cs typeface="+mn-cs"/>
      </a:defRPr>
    </a:lvl3pPr>
    <a:lvl4pPr marL="1175536" algn="l" defTabSz="783691" rtl="0" eaLnBrk="1" latinLnBrk="0" hangingPunct="1">
      <a:defRPr sz="1543" kern="1200">
        <a:solidFill>
          <a:schemeClr val="tx1"/>
        </a:solidFill>
        <a:latin typeface="+mn-lt"/>
        <a:ea typeface="+mn-ea"/>
        <a:cs typeface="+mn-cs"/>
      </a:defRPr>
    </a:lvl4pPr>
    <a:lvl5pPr marL="1567380" algn="l" defTabSz="783691" rtl="0" eaLnBrk="1" latinLnBrk="0" hangingPunct="1">
      <a:defRPr sz="1543" kern="1200">
        <a:solidFill>
          <a:schemeClr val="tx1"/>
        </a:solidFill>
        <a:latin typeface="+mn-lt"/>
        <a:ea typeface="+mn-ea"/>
        <a:cs typeface="+mn-cs"/>
      </a:defRPr>
    </a:lvl5pPr>
    <a:lvl6pPr marL="1959226" algn="l" defTabSz="783691" rtl="0" eaLnBrk="1" latinLnBrk="0" hangingPunct="1">
      <a:defRPr sz="1543" kern="1200">
        <a:solidFill>
          <a:schemeClr val="tx1"/>
        </a:solidFill>
        <a:latin typeface="+mn-lt"/>
        <a:ea typeface="+mn-ea"/>
        <a:cs typeface="+mn-cs"/>
      </a:defRPr>
    </a:lvl6pPr>
    <a:lvl7pPr marL="2351071" algn="l" defTabSz="783691" rtl="0" eaLnBrk="1" latinLnBrk="0" hangingPunct="1">
      <a:defRPr sz="1543" kern="1200">
        <a:solidFill>
          <a:schemeClr val="tx1"/>
        </a:solidFill>
        <a:latin typeface="+mn-lt"/>
        <a:ea typeface="+mn-ea"/>
        <a:cs typeface="+mn-cs"/>
      </a:defRPr>
    </a:lvl7pPr>
    <a:lvl8pPr marL="2742915" algn="l" defTabSz="783691" rtl="0" eaLnBrk="1" latinLnBrk="0" hangingPunct="1">
      <a:defRPr sz="1543" kern="1200">
        <a:solidFill>
          <a:schemeClr val="tx1"/>
        </a:solidFill>
        <a:latin typeface="+mn-lt"/>
        <a:ea typeface="+mn-ea"/>
        <a:cs typeface="+mn-cs"/>
      </a:defRPr>
    </a:lvl8pPr>
    <a:lvl9pPr marL="3134762" algn="l" defTabSz="783691" rtl="0" eaLnBrk="1" latinLnBrk="0" hangingPunct="1">
      <a:defRPr sz="154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1" userDrawn="1">
          <p15:clr>
            <a:srgbClr val="A4A3A4"/>
          </p15:clr>
        </p15:guide>
        <p15:guide id="2" pos="10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66" autoAdjust="0"/>
    <p:restoredTop sz="94660"/>
  </p:normalViewPr>
  <p:slideViewPr>
    <p:cSldViewPr snapToGrid="0">
      <p:cViewPr varScale="1">
        <p:scale>
          <a:sx n="221" d="100"/>
          <a:sy n="221" d="100"/>
        </p:scale>
        <p:origin x="2886" y="174"/>
      </p:cViewPr>
      <p:guideLst>
        <p:guide orient="horz" pos="1021"/>
        <p:guide pos="10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3008" y="1006529"/>
            <a:ext cx="2754075" cy="69452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86014" y="1836052"/>
            <a:ext cx="2268062" cy="8280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3069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7036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2349064" y="129755"/>
            <a:ext cx="729020" cy="276457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62006" y="129755"/>
            <a:ext cx="2133058" cy="276457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2043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0751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5946" y="2082059"/>
            <a:ext cx="2754075" cy="643517"/>
          </a:xfrm>
        </p:spPr>
        <p:txBody>
          <a:bodyPr anchor="t"/>
          <a:lstStyle>
            <a:lvl1pPr algn="l">
              <a:defRPr sz="3999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55946" y="1373290"/>
            <a:ext cx="2754075" cy="70877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1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4pPr>
            <a:lvl5pPr marL="1828694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5pPr>
            <a:lvl6pPr marL="2285869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6pPr>
            <a:lvl7pPr marL="2743041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7pPr>
            <a:lvl8pPr marL="3200217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8pPr>
            <a:lvl9pPr marL="3657389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8302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62006" y="756022"/>
            <a:ext cx="1431039" cy="21383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647047" y="756022"/>
            <a:ext cx="1431039" cy="21383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07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62007" y="725271"/>
            <a:ext cx="1431602" cy="3022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3" indent="0">
              <a:buNone/>
              <a:defRPr sz="2000" b="1"/>
            </a:lvl2pPr>
            <a:lvl3pPr marL="914348" indent="0">
              <a:buNone/>
              <a:defRPr sz="1800" b="1"/>
            </a:lvl3pPr>
            <a:lvl4pPr marL="1371521" indent="0">
              <a:buNone/>
              <a:defRPr sz="1600" b="1"/>
            </a:lvl4pPr>
            <a:lvl5pPr marL="1828694" indent="0">
              <a:buNone/>
              <a:defRPr sz="1600" b="1"/>
            </a:lvl5pPr>
            <a:lvl6pPr marL="2285869" indent="0">
              <a:buNone/>
              <a:defRPr sz="1600" b="1"/>
            </a:lvl6pPr>
            <a:lvl7pPr marL="2743041" indent="0">
              <a:buNone/>
              <a:defRPr sz="1600" b="1"/>
            </a:lvl7pPr>
            <a:lvl8pPr marL="3200217" indent="0">
              <a:buNone/>
              <a:defRPr sz="1600" b="1"/>
            </a:lvl8pPr>
            <a:lvl9pPr marL="3657389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62007" y="1027531"/>
            <a:ext cx="1431602" cy="1866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1645922" y="725271"/>
            <a:ext cx="1432165" cy="3022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3" indent="0">
              <a:buNone/>
              <a:defRPr sz="2000" b="1"/>
            </a:lvl2pPr>
            <a:lvl3pPr marL="914348" indent="0">
              <a:buNone/>
              <a:defRPr sz="1800" b="1"/>
            </a:lvl3pPr>
            <a:lvl4pPr marL="1371521" indent="0">
              <a:buNone/>
              <a:defRPr sz="1600" b="1"/>
            </a:lvl4pPr>
            <a:lvl5pPr marL="1828694" indent="0">
              <a:buNone/>
              <a:defRPr sz="1600" b="1"/>
            </a:lvl5pPr>
            <a:lvl6pPr marL="2285869" indent="0">
              <a:buNone/>
              <a:defRPr sz="1600" b="1"/>
            </a:lvl6pPr>
            <a:lvl7pPr marL="2743041" indent="0">
              <a:buNone/>
              <a:defRPr sz="1600" b="1"/>
            </a:lvl7pPr>
            <a:lvl8pPr marL="3200217" indent="0">
              <a:buNone/>
              <a:defRPr sz="1600" b="1"/>
            </a:lvl8pPr>
            <a:lvl9pPr marL="3657389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1645922" y="1027531"/>
            <a:ext cx="1432165" cy="1866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6647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0244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8307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007" y="129007"/>
            <a:ext cx="1065966" cy="5490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66784" y="129007"/>
            <a:ext cx="1811300" cy="27653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2007" y="678020"/>
            <a:ext cx="1065966" cy="2216310"/>
          </a:xfrm>
        </p:spPr>
        <p:txBody>
          <a:bodyPr/>
          <a:lstStyle>
            <a:lvl1pPr marL="0" indent="0">
              <a:buNone/>
              <a:defRPr sz="1399"/>
            </a:lvl1pPr>
            <a:lvl2pPr marL="457173" indent="0">
              <a:buNone/>
              <a:defRPr sz="1200"/>
            </a:lvl2pPr>
            <a:lvl3pPr marL="914348" indent="0">
              <a:buNone/>
              <a:defRPr sz="1000"/>
            </a:lvl3pPr>
            <a:lvl4pPr marL="1371521" indent="0">
              <a:buNone/>
              <a:defRPr sz="900"/>
            </a:lvl4pPr>
            <a:lvl5pPr marL="1828694" indent="0">
              <a:buNone/>
              <a:defRPr sz="900"/>
            </a:lvl5pPr>
            <a:lvl6pPr marL="2285869" indent="0">
              <a:buNone/>
              <a:defRPr sz="900"/>
            </a:lvl6pPr>
            <a:lvl7pPr marL="2743041" indent="0">
              <a:buNone/>
              <a:defRPr sz="900"/>
            </a:lvl7pPr>
            <a:lvl8pPr marL="3200217" indent="0">
              <a:buNone/>
              <a:defRPr sz="900"/>
            </a:lvl8pPr>
            <a:lvl9pPr marL="3657389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6738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80" y="2268064"/>
            <a:ext cx="1944053" cy="2677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635080" y="289511"/>
            <a:ext cx="1944053" cy="1944053"/>
          </a:xfrm>
        </p:spPr>
        <p:txBody>
          <a:bodyPr/>
          <a:lstStyle>
            <a:lvl1pPr marL="0" indent="0">
              <a:buNone/>
              <a:defRPr sz="3200"/>
            </a:lvl1pPr>
            <a:lvl2pPr marL="457173" indent="0">
              <a:buNone/>
              <a:defRPr sz="2800"/>
            </a:lvl2pPr>
            <a:lvl3pPr marL="914348" indent="0">
              <a:buNone/>
              <a:defRPr sz="2400"/>
            </a:lvl3pPr>
            <a:lvl4pPr marL="1371521" indent="0">
              <a:buNone/>
              <a:defRPr sz="2000"/>
            </a:lvl4pPr>
            <a:lvl5pPr marL="1828694" indent="0">
              <a:buNone/>
              <a:defRPr sz="2000"/>
            </a:lvl5pPr>
            <a:lvl6pPr marL="2285869" indent="0">
              <a:buNone/>
              <a:defRPr sz="2000"/>
            </a:lvl6pPr>
            <a:lvl7pPr marL="2743041" indent="0">
              <a:buNone/>
              <a:defRPr sz="2000"/>
            </a:lvl7pPr>
            <a:lvl8pPr marL="3200217" indent="0">
              <a:buNone/>
              <a:defRPr sz="2000"/>
            </a:lvl8pPr>
            <a:lvl9pPr marL="3657389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5080" y="2535822"/>
            <a:ext cx="1944053" cy="380260"/>
          </a:xfrm>
        </p:spPr>
        <p:txBody>
          <a:bodyPr/>
          <a:lstStyle>
            <a:lvl1pPr marL="0" indent="0">
              <a:buNone/>
              <a:defRPr sz="1399"/>
            </a:lvl1pPr>
            <a:lvl2pPr marL="457173" indent="0">
              <a:buNone/>
              <a:defRPr sz="1200"/>
            </a:lvl2pPr>
            <a:lvl3pPr marL="914348" indent="0">
              <a:buNone/>
              <a:defRPr sz="1000"/>
            </a:lvl3pPr>
            <a:lvl4pPr marL="1371521" indent="0">
              <a:buNone/>
              <a:defRPr sz="900"/>
            </a:lvl4pPr>
            <a:lvl5pPr marL="1828694" indent="0">
              <a:buNone/>
              <a:defRPr sz="900"/>
            </a:lvl5pPr>
            <a:lvl6pPr marL="2285869" indent="0">
              <a:buNone/>
              <a:defRPr sz="900"/>
            </a:lvl6pPr>
            <a:lvl7pPr marL="2743041" indent="0">
              <a:buNone/>
              <a:defRPr sz="900"/>
            </a:lvl7pPr>
            <a:lvl8pPr marL="3200217" indent="0">
              <a:buNone/>
              <a:defRPr sz="900"/>
            </a:lvl8pPr>
            <a:lvl9pPr marL="3657389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9244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62006" y="129756"/>
            <a:ext cx="2916079" cy="5400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62006" y="756022"/>
            <a:ext cx="2916079" cy="2138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62006" y="3003082"/>
            <a:ext cx="756021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FF6F9-30DA-4EAD-A992-E83D8F97A6EB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107032" y="3003082"/>
            <a:ext cx="1026028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322065" y="3003082"/>
            <a:ext cx="756021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73870-8526-41D8-B2B4-5B60F0DA16E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874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4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4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7" indent="-285734" algn="l" defTabSz="91434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4" indent="-228588" algn="l" defTabSz="91434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8" indent="-228588" algn="l" defTabSz="914348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1" indent="-228588" algn="l" defTabSz="914348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54" indent="-228588" algn="l" defTabSz="91434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29" indent="-228588" algn="l" defTabSz="91434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03" indent="-228588" algn="l" defTabSz="91434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77" indent="-228588" algn="l" defTabSz="91434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3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8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1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94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9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1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17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89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84FB7E26-A6F2-4E32-8A84-F27EFE83A12F}"/>
              </a:ext>
            </a:extLst>
          </p:cNvPr>
          <p:cNvGrpSpPr/>
          <p:nvPr/>
        </p:nvGrpSpPr>
        <p:grpSpPr>
          <a:xfrm>
            <a:off x="167201" y="190554"/>
            <a:ext cx="2940190" cy="2880320"/>
            <a:chOff x="3046090" y="1916832"/>
            <a:chExt cx="2940190" cy="2880320"/>
          </a:xfrm>
        </p:grpSpPr>
        <p:cxnSp>
          <p:nvCxnSpPr>
            <p:cNvPr id="5" name="Gerade Verbindung mit Pfeil 4"/>
            <p:cNvCxnSpPr/>
            <p:nvPr/>
          </p:nvCxnSpPr>
          <p:spPr>
            <a:xfrm>
              <a:off x="3046090" y="4581128"/>
              <a:ext cx="2808312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mit Pfeil 6"/>
            <p:cNvCxnSpPr/>
            <p:nvPr/>
          </p:nvCxnSpPr>
          <p:spPr>
            <a:xfrm flipV="1">
              <a:off x="3275856" y="1916832"/>
              <a:ext cx="0" cy="288032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mit Pfeil 8"/>
            <p:cNvCxnSpPr/>
            <p:nvPr/>
          </p:nvCxnSpPr>
          <p:spPr>
            <a:xfrm flipV="1">
              <a:off x="3275856" y="3861048"/>
              <a:ext cx="2088232" cy="72008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>
              <a:cxnSpLocks/>
            </p:cNvCxnSpPr>
            <p:nvPr/>
          </p:nvCxnSpPr>
          <p:spPr>
            <a:xfrm flipV="1">
              <a:off x="3275856" y="2493857"/>
              <a:ext cx="1044116" cy="208727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Textfeld 17"/>
                <p:cNvSpPr txBox="1"/>
                <p:nvPr/>
              </p:nvSpPr>
              <p:spPr>
                <a:xfrm>
                  <a:off x="3982169" y="1974237"/>
                  <a:ext cx="815030" cy="40113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sz="1200" i="1">
                            <a:latin typeface="Cambria Math"/>
                          </a:rPr>
                          <m:t>=</m:t>
                        </m:r>
                        <m:d>
                          <m:dPr>
                            <m:ctrlPr>
                              <a:rPr lang="de-DE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de-DE" sz="12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de-DE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sz="12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de-DE" sz="12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de-DE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sz="12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de-DE" sz="12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de-DE" sz="1200" dirty="0"/>
                </a:p>
              </p:txBody>
            </p:sp>
          </mc:Choice>
          <mc:Fallback>
            <p:sp>
              <p:nvSpPr>
                <p:cNvPr id="18" name="Textfeld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82169" y="1974237"/>
                  <a:ext cx="815030" cy="40113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feld 18"/>
                <p:cNvSpPr txBox="1"/>
                <p:nvPr/>
              </p:nvSpPr>
              <p:spPr>
                <a:xfrm>
                  <a:off x="5173943" y="3468007"/>
                  <a:ext cx="812337" cy="40075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200" i="1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/>
                          </a:rPr>
                          <m:t>𝑞</m:t>
                        </m:r>
                        <m:r>
                          <a:rPr lang="de-DE" sz="1200" i="1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d>
                          <m:dPr>
                            <m:ctrlPr>
                              <a:rPr lang="de-DE" sz="1200" i="1"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de-DE" sz="1200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de-DE" sz="1200" i="1">
                                          <a:solidFill>
                                            <a:schemeClr val="bg1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sz="1200" i="1">
                                          <a:solidFill>
                                            <a:schemeClr val="bg1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de-DE" sz="1200" i="1">
                                          <a:solidFill>
                                            <a:schemeClr val="bg1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de-DE" sz="1200" i="1">
                                          <a:solidFill>
                                            <a:schemeClr val="bg1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sz="1200" i="1">
                                          <a:solidFill>
                                            <a:schemeClr val="bg1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a:rPr lang="de-DE" sz="1200" i="1">
                                          <a:solidFill>
                                            <a:schemeClr val="bg1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de-DE" sz="1200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19" name="Textfeld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3943" y="3468007"/>
                  <a:ext cx="812337" cy="400751"/>
                </a:xfrm>
                <a:prstGeom prst="rect">
                  <a:avLst/>
                </a:prstGeom>
                <a:blipFill>
                  <a:blip r:embed="rId3"/>
                  <a:stretch>
                    <a:fillRect b="-15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9" name="Gerade Verbindung mit Pfeil 28"/>
            <p:cNvCxnSpPr>
              <a:cxnSpLocks/>
            </p:cNvCxnSpPr>
            <p:nvPr/>
          </p:nvCxnSpPr>
          <p:spPr>
            <a:xfrm flipH="1" flipV="1">
              <a:off x="4389684" y="2493376"/>
              <a:ext cx="542358" cy="1511689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2" name="Textfeld 31"/>
                <p:cNvSpPr txBox="1"/>
                <p:nvPr/>
              </p:nvSpPr>
              <p:spPr>
                <a:xfrm>
                  <a:off x="4067550" y="3625041"/>
                  <a:ext cx="811824" cy="43217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̃"/>
                            <m:ctrlPr>
                              <a:rPr lang="de-DE" sz="12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de-DE" sz="12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=</m:t>
                        </m:r>
                        <m:d>
                          <m:dPr>
                            <m:ctrlPr>
                              <a:rPr lang="de-DE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de-DE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de-DE" sz="12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̃"/>
                                          <m:ctrlPr>
                                            <a:rPr lang="de-DE" sz="12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de-DE" sz="1200" b="0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de-DE" sz="12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de-DE" sz="12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̃"/>
                                          <m:ctrlPr>
                                            <a:rPr lang="de-DE" sz="12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de-DE" sz="1200" b="0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de-DE" sz="12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de-DE" sz="12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32" name="Textfeld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7550" y="3625041"/>
                  <a:ext cx="811824" cy="43217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4" name="Gerade Verbindung mit Pfeil 33"/>
            <p:cNvCxnSpPr>
              <a:cxnSpLocks/>
            </p:cNvCxnSpPr>
            <p:nvPr/>
          </p:nvCxnSpPr>
          <p:spPr>
            <a:xfrm flipV="1">
              <a:off x="3285185" y="4037736"/>
              <a:ext cx="1574847" cy="540578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" name="Textfeld 35"/>
                <p:cNvSpPr txBox="1"/>
                <p:nvPr/>
              </p:nvSpPr>
              <p:spPr>
                <a:xfrm>
                  <a:off x="4672128" y="3035496"/>
                  <a:ext cx="57656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200" b="0" i="1" smtClean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sz="12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̃"/>
                            <m:ctrlPr>
                              <a:rPr lang="de-DE" sz="12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sz="1200" b="0" i="1" smtClean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oMath>
                    </m:oMathPara>
                  </a14:m>
                  <a:endParaRPr lang="de-DE" sz="12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mc:Choice>
          <mc:Fallback>
            <p:sp>
              <p:nvSpPr>
                <p:cNvPr id="36" name="Textfeld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2128" y="3035496"/>
                  <a:ext cx="576568" cy="276999"/>
                </a:xfrm>
                <a:prstGeom prst="rect">
                  <a:avLst/>
                </a:prstGeom>
                <a:blipFill>
                  <a:blip r:embed="rId5"/>
                  <a:stretch>
                    <a:fillRect r="-20000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" name="Ellipse 2">
            <a:extLst>
              <a:ext uri="{FF2B5EF4-FFF2-40B4-BE49-F238E27FC236}">
                <a16:creationId xmlns:a16="http://schemas.microsoft.com/office/drawing/2014/main" id="{5954ED43-0925-469E-9285-F25FED06731B}"/>
              </a:ext>
            </a:extLst>
          </p:cNvPr>
          <p:cNvSpPr/>
          <p:nvPr/>
        </p:nvSpPr>
        <p:spPr>
          <a:xfrm>
            <a:off x="1441082" y="660715"/>
            <a:ext cx="69712" cy="6971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71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653B3634-D7FE-455B-9C94-C3D41B32B981}"/>
              </a:ext>
            </a:extLst>
          </p:cNvPr>
          <p:cNvSpPr/>
          <p:nvPr/>
        </p:nvSpPr>
        <p:spPr>
          <a:xfrm>
            <a:off x="2014567" y="2238157"/>
            <a:ext cx="69712" cy="697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71"/>
          </a:p>
        </p:txBody>
      </p:sp>
      <p:sp>
        <p:nvSpPr>
          <p:cNvPr id="4" name="Geschweifte Klammer rechts 3">
            <a:extLst>
              <a:ext uri="{FF2B5EF4-FFF2-40B4-BE49-F238E27FC236}">
                <a16:creationId xmlns:a16="http://schemas.microsoft.com/office/drawing/2014/main" id="{7A7CB4D9-A875-486B-A6C7-E0A84F1F3779}"/>
              </a:ext>
            </a:extLst>
          </p:cNvPr>
          <p:cNvSpPr/>
          <p:nvPr/>
        </p:nvSpPr>
        <p:spPr>
          <a:xfrm rot="4307077">
            <a:off x="1241841" y="1850247"/>
            <a:ext cx="90266" cy="1667425"/>
          </a:xfrm>
          <a:prstGeom prst="rightBrace">
            <a:avLst>
              <a:gd name="adj1" fmla="val 66499"/>
              <a:gd name="adj2" fmla="val 50000"/>
            </a:avLst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BA51E033-A1C8-48BA-9DE1-0308835AC1BB}"/>
                  </a:ext>
                </a:extLst>
              </p:cNvPr>
              <p:cNvSpPr txBox="1"/>
              <p:nvPr/>
            </p:nvSpPr>
            <p:spPr>
              <a:xfrm>
                <a:off x="1338655" y="2534546"/>
                <a:ext cx="633635" cy="3540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1000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de-DE" sz="1000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1000" b="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de-DE" sz="10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0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de-DE" sz="10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de-DE" sz="1000" b="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de-DE" sz="10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0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de-DE" sz="10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de-DE" sz="1000" b="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sz="1000" dirty="0">
                    <a:solidFill>
                      <a:schemeClr val="accent3">
                        <a:lumMod val="75000"/>
                      </a:schemeClr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BA51E033-A1C8-48BA-9DE1-0308835AC1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8655" y="2534546"/>
                <a:ext cx="633635" cy="35407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6231039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Cambria Math</vt:lpstr>
      <vt:lpstr>Larissa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Ostwald, Dirk</dc:creator>
  <cp:lastModifiedBy>Dirk Ostwald</cp:lastModifiedBy>
  <cp:revision>19</cp:revision>
  <dcterms:created xsi:type="dcterms:W3CDTF">2014-05-07T11:53:12Z</dcterms:created>
  <dcterms:modified xsi:type="dcterms:W3CDTF">2021-11-03T10:52:10Z</dcterms:modified>
</cp:coreProperties>
</file>