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</p:sldIdLst>
  <p:sldSz cx="18000663" cy="7199313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5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0083" y="1178222"/>
            <a:ext cx="13500497" cy="2506427"/>
          </a:xfrm>
        </p:spPr>
        <p:txBody>
          <a:bodyPr anchor="b"/>
          <a:lstStyle>
            <a:lvl1pPr algn="ctr">
              <a:defRPr sz="629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3781306"/>
            <a:ext cx="13500497" cy="1738167"/>
          </a:xfrm>
        </p:spPr>
        <p:txBody>
          <a:bodyPr/>
          <a:lstStyle>
            <a:lvl1pPr marL="0" indent="0" algn="ctr">
              <a:buNone/>
              <a:defRPr sz="2520"/>
            </a:lvl1pPr>
            <a:lvl2pPr marL="479969" indent="0" algn="ctr">
              <a:buNone/>
              <a:defRPr sz="2100"/>
            </a:lvl2pPr>
            <a:lvl3pPr marL="959937" indent="0" algn="ctr">
              <a:buNone/>
              <a:defRPr sz="1890"/>
            </a:lvl3pPr>
            <a:lvl4pPr marL="1439906" indent="0" algn="ctr">
              <a:buNone/>
              <a:defRPr sz="1680"/>
            </a:lvl4pPr>
            <a:lvl5pPr marL="1919874" indent="0" algn="ctr">
              <a:buNone/>
              <a:defRPr sz="1680"/>
            </a:lvl5pPr>
            <a:lvl6pPr marL="2399843" indent="0" algn="ctr">
              <a:buNone/>
              <a:defRPr sz="1680"/>
            </a:lvl6pPr>
            <a:lvl7pPr marL="2879811" indent="0" algn="ctr">
              <a:buNone/>
              <a:defRPr sz="1680"/>
            </a:lvl7pPr>
            <a:lvl8pPr marL="3359780" indent="0" algn="ctr">
              <a:buNone/>
              <a:defRPr sz="1680"/>
            </a:lvl8pPr>
            <a:lvl9pPr marL="3839748" indent="0" algn="ctr">
              <a:buNone/>
              <a:defRPr sz="168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8678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0668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4" y="383297"/>
            <a:ext cx="3881393" cy="610108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5" y="383297"/>
            <a:ext cx="11419171" cy="610108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1638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383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0" y="1794830"/>
            <a:ext cx="15525572" cy="2994714"/>
          </a:xfrm>
        </p:spPr>
        <p:txBody>
          <a:bodyPr anchor="b"/>
          <a:lstStyle>
            <a:lvl1pPr>
              <a:defRPr sz="629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0" y="4817875"/>
            <a:ext cx="15525572" cy="15748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8863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1916484"/>
            <a:ext cx="7650282" cy="45678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1916484"/>
            <a:ext cx="7650282" cy="45678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8826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383297"/>
            <a:ext cx="15525572" cy="139153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1" y="1764832"/>
            <a:ext cx="7615123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1" y="2629749"/>
            <a:ext cx="7615123" cy="386796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6" y="1764832"/>
            <a:ext cx="7652626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6" y="2629749"/>
            <a:ext cx="7652626" cy="386796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7476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961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0586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1" y="479954"/>
            <a:ext cx="5805682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1036569"/>
            <a:ext cx="9112836" cy="5116178"/>
          </a:xfr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1" y="2159794"/>
            <a:ext cx="5805682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2855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1" y="479954"/>
            <a:ext cx="5805682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1036569"/>
            <a:ext cx="9112836" cy="5116178"/>
          </a:xfr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1" y="2159794"/>
            <a:ext cx="5805682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8221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383297"/>
            <a:ext cx="15525572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1916484"/>
            <a:ext cx="15525572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6672697"/>
            <a:ext cx="4050149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C959E-5CCE-46F8-A99A-9366121AFED6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6672697"/>
            <a:ext cx="6075224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6672697"/>
            <a:ext cx="4050149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1A560-CA72-40AF-8591-2861414D5B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3379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D0998448-1EFC-D67F-4B58-1598FA610360}"/>
              </a:ext>
            </a:extLst>
          </p:cNvPr>
          <p:cNvGrpSpPr/>
          <p:nvPr/>
        </p:nvGrpSpPr>
        <p:grpSpPr>
          <a:xfrm>
            <a:off x="330849" y="917026"/>
            <a:ext cx="17338966" cy="5365261"/>
            <a:chOff x="330849" y="917026"/>
            <a:chExt cx="17338966" cy="5365261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49077134-F80E-43B1-BA7A-04D9C28FBEF3}"/>
                </a:ext>
              </a:extLst>
            </p:cNvPr>
            <p:cNvGrpSpPr/>
            <p:nvPr/>
          </p:nvGrpSpPr>
          <p:grpSpPr>
            <a:xfrm>
              <a:off x="330849" y="1691701"/>
              <a:ext cx="8118262" cy="4305602"/>
              <a:chOff x="1783455" y="1618460"/>
              <a:chExt cx="5787413" cy="3069413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4F4E535E-8472-4C42-8CF4-C8CF21911C92}"/>
                  </a:ext>
                </a:extLst>
              </p:cNvPr>
              <p:cNvSpPr/>
              <p:nvPr/>
            </p:nvSpPr>
            <p:spPr>
              <a:xfrm>
                <a:off x="3160091" y="1618460"/>
                <a:ext cx="573075" cy="57307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D142CE3-2DD9-492B-8A20-6FCBF2D3DACF}"/>
                  </a:ext>
                </a:extLst>
              </p:cNvPr>
              <p:cNvSpPr/>
              <p:nvPr/>
            </p:nvSpPr>
            <p:spPr>
              <a:xfrm>
                <a:off x="3160092" y="2866629"/>
                <a:ext cx="573075" cy="57307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AF06FC54-C173-4774-81C2-B7BCDBB2B14E}"/>
                  </a:ext>
                </a:extLst>
              </p:cNvPr>
              <p:cNvSpPr/>
              <p:nvPr/>
            </p:nvSpPr>
            <p:spPr>
              <a:xfrm>
                <a:off x="3160092" y="4114798"/>
                <a:ext cx="573075" cy="57307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549E7C7A-3C44-42B2-83E7-0A4F9B2D0544}"/>
                  </a:ext>
                </a:extLst>
              </p:cNvPr>
              <p:cNvSpPr/>
              <p:nvPr/>
            </p:nvSpPr>
            <p:spPr>
              <a:xfrm>
                <a:off x="5262202" y="1618460"/>
                <a:ext cx="573075" cy="57307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72BB4840-B2E0-42C9-8228-6BFA6306E017}"/>
                  </a:ext>
                </a:extLst>
              </p:cNvPr>
              <p:cNvSpPr/>
              <p:nvPr/>
            </p:nvSpPr>
            <p:spPr>
              <a:xfrm>
                <a:off x="5262203" y="2866629"/>
                <a:ext cx="573075" cy="57307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3879E9D5-52D6-4072-96ED-AA540B3C430F}"/>
                  </a:ext>
                </a:extLst>
              </p:cNvPr>
              <p:cNvSpPr/>
              <p:nvPr/>
            </p:nvSpPr>
            <p:spPr>
              <a:xfrm>
                <a:off x="5262203" y="4114798"/>
                <a:ext cx="573075" cy="57307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DF0BAF6D-17CB-4995-865E-1C75A71B08D4}"/>
                  </a:ext>
                </a:extLst>
              </p:cNvPr>
              <p:cNvSpPr/>
              <p:nvPr/>
            </p:nvSpPr>
            <p:spPr>
              <a:xfrm>
                <a:off x="6997792" y="2278692"/>
                <a:ext cx="573075" cy="573075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152289E-68C9-4AA9-B462-7CC6D9D95AEA}"/>
                  </a:ext>
                </a:extLst>
              </p:cNvPr>
              <p:cNvSpPr/>
              <p:nvPr/>
            </p:nvSpPr>
            <p:spPr>
              <a:xfrm>
                <a:off x="1783455" y="2456031"/>
                <a:ext cx="241825" cy="241825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598841CA-6F0D-4AF2-9F5F-52C87FB70ABF}"/>
                  </a:ext>
                </a:extLst>
              </p:cNvPr>
              <p:cNvSpPr/>
              <p:nvPr/>
            </p:nvSpPr>
            <p:spPr>
              <a:xfrm>
                <a:off x="1783455" y="3702251"/>
                <a:ext cx="241825" cy="241825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887603A-16DE-4355-AF27-3A030973F81E}"/>
                  </a:ext>
                </a:extLst>
              </p:cNvPr>
              <p:cNvCxnSpPr>
                <a:stCxn id="15" idx="6"/>
                <a:endCxn id="32" idx="2"/>
              </p:cNvCxnSpPr>
              <p:nvPr/>
            </p:nvCxnSpPr>
            <p:spPr>
              <a:xfrm flipV="1">
                <a:off x="2025280" y="1904998"/>
                <a:ext cx="1134811" cy="671946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79476898-7BC9-4600-A6DF-CD5EA2937F70}"/>
                  </a:ext>
                </a:extLst>
              </p:cNvPr>
              <p:cNvCxnSpPr>
                <a:stCxn id="15" idx="6"/>
                <a:endCxn id="37" idx="2"/>
              </p:cNvCxnSpPr>
              <p:nvPr/>
            </p:nvCxnSpPr>
            <p:spPr>
              <a:xfrm>
                <a:off x="2025280" y="2576944"/>
                <a:ext cx="1134812" cy="576223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BA2F95F3-0298-4A3A-BB35-D8CD131C1973}"/>
                  </a:ext>
                </a:extLst>
              </p:cNvPr>
              <p:cNvCxnSpPr>
                <a:stCxn id="15" idx="6"/>
                <a:endCxn id="38" idx="2"/>
              </p:cNvCxnSpPr>
              <p:nvPr/>
            </p:nvCxnSpPr>
            <p:spPr>
              <a:xfrm>
                <a:off x="2025280" y="2576944"/>
                <a:ext cx="1134812" cy="1824392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90277012-989A-4190-BDCB-5503533A6E82}"/>
                  </a:ext>
                </a:extLst>
              </p:cNvPr>
              <p:cNvCxnSpPr>
                <a:stCxn id="45" idx="6"/>
                <a:endCxn id="32" idx="2"/>
              </p:cNvCxnSpPr>
              <p:nvPr/>
            </p:nvCxnSpPr>
            <p:spPr>
              <a:xfrm flipV="1">
                <a:off x="2025280" y="1904998"/>
                <a:ext cx="1134811" cy="1918166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DC123C8E-2251-405E-956E-9C704AB000B9}"/>
                  </a:ext>
                </a:extLst>
              </p:cNvPr>
              <p:cNvCxnSpPr>
                <a:cxnSpLocks/>
                <a:stCxn id="45" idx="6"/>
                <a:endCxn id="37" idx="2"/>
              </p:cNvCxnSpPr>
              <p:nvPr/>
            </p:nvCxnSpPr>
            <p:spPr>
              <a:xfrm flipV="1">
                <a:off x="2025280" y="3153167"/>
                <a:ext cx="1134812" cy="669997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72E98751-CF9E-45E5-970B-5B23FF8B703F}"/>
                  </a:ext>
                </a:extLst>
              </p:cNvPr>
              <p:cNvCxnSpPr>
                <a:stCxn id="45" idx="6"/>
                <a:endCxn id="38" idx="2"/>
              </p:cNvCxnSpPr>
              <p:nvPr/>
            </p:nvCxnSpPr>
            <p:spPr>
              <a:xfrm>
                <a:off x="2025280" y="3823164"/>
                <a:ext cx="1134812" cy="578172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5E53F354-E675-4787-B324-DC91202A38CC}"/>
                  </a:ext>
                </a:extLst>
              </p:cNvPr>
              <p:cNvCxnSpPr>
                <a:stCxn id="32" idx="6"/>
                <a:endCxn id="39" idx="2"/>
              </p:cNvCxnSpPr>
              <p:nvPr/>
            </p:nvCxnSpPr>
            <p:spPr>
              <a:xfrm>
                <a:off x="3733166" y="1904998"/>
                <a:ext cx="1529036" cy="0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4CF66EDD-ED6E-4684-A78A-AD0EF513E34C}"/>
                  </a:ext>
                </a:extLst>
              </p:cNvPr>
              <p:cNvCxnSpPr>
                <a:stCxn id="32" idx="6"/>
                <a:endCxn id="40" idx="2"/>
              </p:cNvCxnSpPr>
              <p:nvPr/>
            </p:nvCxnSpPr>
            <p:spPr>
              <a:xfrm>
                <a:off x="3733166" y="1904998"/>
                <a:ext cx="1529037" cy="1248169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Arrow Connector 61">
                <a:extLst>
                  <a:ext uri="{FF2B5EF4-FFF2-40B4-BE49-F238E27FC236}">
                    <a16:creationId xmlns:a16="http://schemas.microsoft.com/office/drawing/2014/main" id="{041CC505-212C-46C1-A22E-DC096BE196E3}"/>
                  </a:ext>
                </a:extLst>
              </p:cNvPr>
              <p:cNvCxnSpPr>
                <a:stCxn id="32" idx="6"/>
                <a:endCxn id="41" idx="2"/>
              </p:cNvCxnSpPr>
              <p:nvPr/>
            </p:nvCxnSpPr>
            <p:spPr>
              <a:xfrm>
                <a:off x="3733166" y="1904998"/>
                <a:ext cx="1529037" cy="2496338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FF356000-0F61-48E5-8040-29C1633688EE}"/>
                  </a:ext>
                </a:extLst>
              </p:cNvPr>
              <p:cNvCxnSpPr>
                <a:stCxn id="37" idx="6"/>
                <a:endCxn id="39" idx="2"/>
              </p:cNvCxnSpPr>
              <p:nvPr/>
            </p:nvCxnSpPr>
            <p:spPr>
              <a:xfrm flipV="1">
                <a:off x="3733167" y="1904998"/>
                <a:ext cx="1529035" cy="1248169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7BD86247-175A-46A1-81EB-5EBDE3DFDB44}"/>
                  </a:ext>
                </a:extLst>
              </p:cNvPr>
              <p:cNvCxnSpPr>
                <a:stCxn id="37" idx="6"/>
                <a:endCxn id="40" idx="2"/>
              </p:cNvCxnSpPr>
              <p:nvPr/>
            </p:nvCxnSpPr>
            <p:spPr>
              <a:xfrm>
                <a:off x="3733167" y="3153167"/>
                <a:ext cx="1529036" cy="0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>
                <a:extLst>
                  <a:ext uri="{FF2B5EF4-FFF2-40B4-BE49-F238E27FC236}">
                    <a16:creationId xmlns:a16="http://schemas.microsoft.com/office/drawing/2014/main" id="{0CA1D447-F876-4AC9-B4A0-B0B0CE921E2E}"/>
                  </a:ext>
                </a:extLst>
              </p:cNvPr>
              <p:cNvCxnSpPr>
                <a:stCxn id="37" idx="6"/>
                <a:endCxn id="41" idx="2"/>
              </p:cNvCxnSpPr>
              <p:nvPr/>
            </p:nvCxnSpPr>
            <p:spPr>
              <a:xfrm>
                <a:off x="3733167" y="3153167"/>
                <a:ext cx="1529036" cy="1248169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77758E44-D81F-4927-BC97-D412AA5BD3D2}"/>
                  </a:ext>
                </a:extLst>
              </p:cNvPr>
              <p:cNvCxnSpPr>
                <a:stCxn id="38" idx="6"/>
                <a:endCxn id="39" idx="2"/>
              </p:cNvCxnSpPr>
              <p:nvPr/>
            </p:nvCxnSpPr>
            <p:spPr>
              <a:xfrm flipV="1">
                <a:off x="3733167" y="1904998"/>
                <a:ext cx="1529035" cy="2496338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819DCBAD-652E-4B9E-B5E0-6AC4EB39DB76}"/>
                  </a:ext>
                </a:extLst>
              </p:cNvPr>
              <p:cNvCxnSpPr>
                <a:stCxn id="38" idx="6"/>
                <a:endCxn id="40" idx="2"/>
              </p:cNvCxnSpPr>
              <p:nvPr/>
            </p:nvCxnSpPr>
            <p:spPr>
              <a:xfrm flipV="1">
                <a:off x="3733167" y="3153167"/>
                <a:ext cx="1529036" cy="1248169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EE6728E0-C59C-4DE3-ABB0-08C9035D098C}"/>
                  </a:ext>
                </a:extLst>
              </p:cNvPr>
              <p:cNvCxnSpPr>
                <a:stCxn id="38" idx="6"/>
                <a:endCxn id="41" idx="2"/>
              </p:cNvCxnSpPr>
              <p:nvPr/>
            </p:nvCxnSpPr>
            <p:spPr>
              <a:xfrm>
                <a:off x="3733167" y="4401336"/>
                <a:ext cx="1529036" cy="0"/>
              </a:xfrm>
              <a:prstGeom prst="straightConnector1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9E7672A5-AF97-49A6-A18E-D909F720BE68}"/>
                  </a:ext>
                </a:extLst>
              </p:cNvPr>
              <p:cNvCxnSpPr>
                <a:stCxn id="39" idx="6"/>
                <a:endCxn id="44" idx="2"/>
              </p:cNvCxnSpPr>
              <p:nvPr/>
            </p:nvCxnSpPr>
            <p:spPr>
              <a:xfrm>
                <a:off x="5835277" y="1904998"/>
                <a:ext cx="1162515" cy="660232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27154B88-89A2-4AE5-AE6C-00D7FFB02EA4}"/>
                  </a:ext>
                </a:extLst>
              </p:cNvPr>
              <p:cNvCxnSpPr>
                <a:stCxn id="40" idx="6"/>
                <a:endCxn id="44" idx="2"/>
              </p:cNvCxnSpPr>
              <p:nvPr/>
            </p:nvCxnSpPr>
            <p:spPr>
              <a:xfrm flipV="1">
                <a:off x="5835278" y="2565230"/>
                <a:ext cx="1162514" cy="58793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6C11E879-C1C4-4C12-915F-B5EE4D136290}"/>
                  </a:ext>
                </a:extLst>
              </p:cNvPr>
              <p:cNvCxnSpPr>
                <a:cxnSpLocks/>
                <a:stCxn id="41" idx="6"/>
                <a:endCxn id="44" idx="2"/>
              </p:cNvCxnSpPr>
              <p:nvPr/>
            </p:nvCxnSpPr>
            <p:spPr>
              <a:xfrm flipV="1">
                <a:off x="5835278" y="2565230"/>
                <a:ext cx="1162514" cy="1836106"/>
              </a:xfrm>
              <a:prstGeom prst="line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9EFCF4A0-3836-4FEE-84EB-BAC372B30CBA}"/>
                  </a:ext>
                </a:extLst>
              </p:cNvPr>
              <p:cNvSpPr/>
              <p:nvPr/>
            </p:nvSpPr>
            <p:spPr>
              <a:xfrm>
                <a:off x="6997793" y="3629258"/>
                <a:ext cx="573075" cy="573075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FCB53247-FBFB-458A-AB4B-790C7718C773}"/>
                  </a:ext>
                </a:extLst>
              </p:cNvPr>
              <p:cNvCxnSpPr>
                <a:stCxn id="39" idx="6"/>
                <a:endCxn id="84" idx="2"/>
              </p:cNvCxnSpPr>
              <p:nvPr/>
            </p:nvCxnSpPr>
            <p:spPr>
              <a:xfrm>
                <a:off x="5835277" y="1904998"/>
                <a:ext cx="1162516" cy="201079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D12B1053-F7ED-4F7D-8942-571B491AF168}"/>
                  </a:ext>
                </a:extLst>
              </p:cNvPr>
              <p:cNvCxnSpPr>
                <a:stCxn id="40" idx="6"/>
                <a:endCxn id="84" idx="2"/>
              </p:cNvCxnSpPr>
              <p:nvPr/>
            </p:nvCxnSpPr>
            <p:spPr>
              <a:xfrm>
                <a:off x="5835278" y="3153167"/>
                <a:ext cx="1162515" cy="76262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12D37DA1-B91D-424A-A3BD-A1C202D38B23}"/>
                  </a:ext>
                </a:extLst>
              </p:cNvPr>
              <p:cNvCxnSpPr>
                <a:stCxn id="41" idx="6"/>
                <a:endCxn id="84" idx="2"/>
              </p:cNvCxnSpPr>
              <p:nvPr/>
            </p:nvCxnSpPr>
            <p:spPr>
              <a:xfrm flipV="1">
                <a:off x="5835278" y="3915796"/>
                <a:ext cx="1162515" cy="4855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F9EE6F30-30D7-82DF-5396-B0D925FE7D45}"/>
                </a:ext>
              </a:extLst>
            </p:cNvPr>
            <p:cNvSpPr/>
            <p:nvPr/>
          </p:nvSpPr>
          <p:spPr>
            <a:xfrm>
              <a:off x="10930607" y="1923136"/>
              <a:ext cx="587229" cy="587229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D3C202D-77DD-22B0-0C67-1821E6D8C73A}"/>
                </a:ext>
              </a:extLst>
            </p:cNvPr>
            <p:cNvSpPr/>
            <p:nvPr/>
          </p:nvSpPr>
          <p:spPr>
            <a:xfrm>
              <a:off x="10930608" y="3138023"/>
              <a:ext cx="587229" cy="587229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2CC106E-8ED0-BBE6-A8CF-013451E1E4DF}"/>
                </a:ext>
              </a:extLst>
            </p:cNvPr>
            <p:cNvSpPr/>
            <p:nvPr/>
          </p:nvSpPr>
          <p:spPr>
            <a:xfrm>
              <a:off x="10930608" y="4352910"/>
              <a:ext cx="587229" cy="587229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85A58062-687E-5395-96D7-10B9616F6503}"/>
                </a:ext>
              </a:extLst>
            </p:cNvPr>
            <p:cNvSpPr/>
            <p:nvPr/>
          </p:nvSpPr>
          <p:spPr>
            <a:xfrm>
              <a:off x="10930608" y="5567798"/>
              <a:ext cx="587229" cy="587229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078333A-6379-D915-866A-C1724C333E17}"/>
                </a:ext>
              </a:extLst>
            </p:cNvPr>
            <p:cNvSpPr/>
            <p:nvPr/>
          </p:nvSpPr>
          <p:spPr>
            <a:xfrm>
              <a:off x="13151596" y="3583107"/>
              <a:ext cx="926629" cy="926629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7469AE4-19F4-BC3E-03E7-4F30AA5447A1}"/>
                </a:ext>
              </a:extLst>
            </p:cNvPr>
            <p:cNvSpPr/>
            <p:nvPr/>
          </p:nvSpPr>
          <p:spPr>
            <a:xfrm>
              <a:off x="15041214" y="3589220"/>
              <a:ext cx="914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" name="Straight Arrow Connector 8">
              <a:extLst>
                <a:ext uri="{FF2B5EF4-FFF2-40B4-BE49-F238E27FC236}">
                  <a16:creationId xmlns:a16="http://schemas.microsoft.com/office/drawing/2014/main" id="{CC5664C3-6D54-A067-85D9-7EB1CA656356}"/>
                </a:ext>
              </a:extLst>
            </p:cNvPr>
            <p:cNvCxnSpPr>
              <a:stCxn id="2" idx="6"/>
              <a:endCxn id="6" idx="1"/>
            </p:cNvCxnSpPr>
            <p:nvPr/>
          </p:nvCxnSpPr>
          <p:spPr>
            <a:xfrm>
              <a:off x="11517835" y="2216750"/>
              <a:ext cx="1769462" cy="1502058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10">
              <a:extLst>
                <a:ext uri="{FF2B5EF4-FFF2-40B4-BE49-F238E27FC236}">
                  <a16:creationId xmlns:a16="http://schemas.microsoft.com/office/drawing/2014/main" id="{A31A003A-0E85-6ED5-D152-2CF8C85695C8}"/>
                </a:ext>
              </a:extLst>
            </p:cNvPr>
            <p:cNvCxnSpPr>
              <a:cxnSpLocks/>
              <a:stCxn id="3" idx="6"/>
            </p:cNvCxnSpPr>
            <p:nvPr/>
          </p:nvCxnSpPr>
          <p:spPr>
            <a:xfrm>
              <a:off x="11517837" y="3431637"/>
              <a:ext cx="1684093" cy="437742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13">
              <a:extLst>
                <a:ext uri="{FF2B5EF4-FFF2-40B4-BE49-F238E27FC236}">
                  <a16:creationId xmlns:a16="http://schemas.microsoft.com/office/drawing/2014/main" id="{A323B77F-E77C-5E62-DF62-A86A03EA2947}"/>
                </a:ext>
              </a:extLst>
            </p:cNvPr>
            <p:cNvCxnSpPr>
              <a:stCxn id="4" idx="6"/>
            </p:cNvCxnSpPr>
            <p:nvPr/>
          </p:nvCxnSpPr>
          <p:spPr>
            <a:xfrm flipV="1">
              <a:off x="11517837" y="4198294"/>
              <a:ext cx="1684093" cy="448231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5">
              <a:extLst>
                <a:ext uri="{FF2B5EF4-FFF2-40B4-BE49-F238E27FC236}">
                  <a16:creationId xmlns:a16="http://schemas.microsoft.com/office/drawing/2014/main" id="{237D2BA5-30DF-62EE-40B1-9B1E1FAE45A0}"/>
                </a:ext>
              </a:extLst>
            </p:cNvPr>
            <p:cNvCxnSpPr>
              <a:stCxn id="5" idx="6"/>
              <a:endCxn id="6" idx="3"/>
            </p:cNvCxnSpPr>
            <p:nvPr/>
          </p:nvCxnSpPr>
          <p:spPr>
            <a:xfrm flipV="1">
              <a:off x="11517837" y="4374034"/>
              <a:ext cx="1769461" cy="1487379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7">
              <a:extLst>
                <a:ext uri="{FF2B5EF4-FFF2-40B4-BE49-F238E27FC236}">
                  <a16:creationId xmlns:a16="http://schemas.microsoft.com/office/drawing/2014/main" id="{08BAFF0E-FD94-66DB-4362-68C730371966}"/>
                </a:ext>
              </a:extLst>
            </p:cNvPr>
            <p:cNvCxnSpPr>
              <a:stCxn id="6" idx="6"/>
              <a:endCxn id="7" idx="1"/>
            </p:cNvCxnSpPr>
            <p:nvPr/>
          </p:nvCxnSpPr>
          <p:spPr>
            <a:xfrm flipV="1">
              <a:off x="14078224" y="4046421"/>
              <a:ext cx="962990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9">
              <a:extLst>
                <a:ext uri="{FF2B5EF4-FFF2-40B4-BE49-F238E27FC236}">
                  <a16:creationId xmlns:a16="http://schemas.microsoft.com/office/drawing/2014/main" id="{9EA5F150-B43B-AF48-B52C-D5788F383B21}"/>
                </a:ext>
              </a:extLst>
            </p:cNvPr>
            <p:cNvCxnSpPr>
              <a:endCxn id="7" idx="2"/>
            </p:cNvCxnSpPr>
            <p:nvPr/>
          </p:nvCxnSpPr>
          <p:spPr>
            <a:xfrm flipV="1">
              <a:off x="15498414" y="4503621"/>
              <a:ext cx="0" cy="1154359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oval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20">
              <a:extLst>
                <a:ext uri="{FF2B5EF4-FFF2-40B4-BE49-F238E27FC236}">
                  <a16:creationId xmlns:a16="http://schemas.microsoft.com/office/drawing/2014/main" id="{43B1A780-2B1C-3CD1-8129-B4045624D953}"/>
                </a:ext>
              </a:extLst>
            </p:cNvPr>
            <p:cNvCxnSpPr/>
            <p:nvPr/>
          </p:nvCxnSpPr>
          <p:spPr>
            <a:xfrm flipV="1">
              <a:off x="15955614" y="4046421"/>
              <a:ext cx="962990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21">
              <a:extLst>
                <a:ext uri="{FF2B5EF4-FFF2-40B4-BE49-F238E27FC236}">
                  <a16:creationId xmlns:a16="http://schemas.microsoft.com/office/drawing/2014/main" id="{D862B0CD-A91C-2909-380D-CAF004DF76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68547" y="2213427"/>
              <a:ext cx="562058" cy="332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24">
              <a:extLst>
                <a:ext uri="{FF2B5EF4-FFF2-40B4-BE49-F238E27FC236}">
                  <a16:creationId xmlns:a16="http://schemas.microsoft.com/office/drawing/2014/main" id="{599B1E1E-4F21-95D5-EA5B-B3D7A5342D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82960" y="3426653"/>
              <a:ext cx="562058" cy="332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25">
              <a:extLst>
                <a:ext uri="{FF2B5EF4-FFF2-40B4-BE49-F238E27FC236}">
                  <a16:creationId xmlns:a16="http://schemas.microsoft.com/office/drawing/2014/main" id="{F54A6E13-C721-70A9-0DB0-F937DE7B52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68547" y="4646523"/>
              <a:ext cx="562058" cy="332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26">
              <a:extLst>
                <a:ext uri="{FF2B5EF4-FFF2-40B4-BE49-F238E27FC236}">
                  <a16:creationId xmlns:a16="http://schemas.microsoft.com/office/drawing/2014/main" id="{C36BB602-4016-9B90-5BDE-F895E14DAA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82960" y="5867120"/>
              <a:ext cx="562058" cy="332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TextBox 27">
                  <a:extLst>
                    <a:ext uri="{FF2B5EF4-FFF2-40B4-BE49-F238E27FC236}">
                      <a16:creationId xmlns:a16="http://schemas.microsoft.com/office/drawing/2014/main" id="{5DDA257C-9662-62A6-E0EE-F03152E2659D}"/>
                    </a:ext>
                  </a:extLst>
                </p:cNvPr>
                <p:cNvSpPr txBox="1"/>
                <p:nvPr/>
              </p:nvSpPr>
              <p:spPr>
                <a:xfrm>
                  <a:off x="13287297" y="3795070"/>
                  <a:ext cx="1185133" cy="50270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just"/>
                  <a14:m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de-DE" sz="26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de-DE" sz="26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de-DE" sz="26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sSub>
                            <m:sSubPr>
                              <m:ctrlPr>
                                <a:rPr lang="de-DE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6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sz="26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de-DE" sz="26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sup>
                        <m:e/>
                      </m:nary>
                    </m:oMath>
                  </a14:m>
                  <a:r>
                    <a:rPr lang="de-DE" sz="2600" i="1" dirty="0"/>
                    <a:t> </a:t>
                  </a:r>
                </a:p>
              </p:txBody>
            </p:sp>
          </mc:Choice>
          <mc:Fallback>
            <p:sp>
              <p:nvSpPr>
                <p:cNvPr id="21" name="TextBox 27">
                  <a:extLst>
                    <a:ext uri="{FF2B5EF4-FFF2-40B4-BE49-F238E27FC236}">
                      <a16:creationId xmlns:a16="http://schemas.microsoft.com/office/drawing/2014/main" id="{5DDA257C-9662-62A6-E0EE-F03152E265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287297" y="3795070"/>
                  <a:ext cx="1185133" cy="50270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TextBox 28">
              <a:extLst>
                <a:ext uri="{FF2B5EF4-FFF2-40B4-BE49-F238E27FC236}">
                  <a16:creationId xmlns:a16="http://schemas.microsoft.com/office/drawing/2014/main" id="{F416545A-78EE-BF54-82F5-4074A295F8B8}"/>
                </a:ext>
              </a:extLst>
            </p:cNvPr>
            <p:cNvSpPr txBox="1"/>
            <p:nvPr/>
          </p:nvSpPr>
          <p:spPr>
            <a:xfrm>
              <a:off x="13775894" y="2931966"/>
              <a:ext cx="14077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 err="1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Neteingabe</a:t>
              </a:r>
              <a:endPara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23" name="TextBox 29">
              <a:extLst>
                <a:ext uri="{FF2B5EF4-FFF2-40B4-BE49-F238E27FC236}">
                  <a16:creationId xmlns:a16="http://schemas.microsoft.com/office/drawing/2014/main" id="{3BF96BBE-336F-E613-5742-FE88454901F5}"/>
                </a:ext>
              </a:extLst>
            </p:cNvPr>
            <p:cNvSpPr txBox="1"/>
            <p:nvPr/>
          </p:nvSpPr>
          <p:spPr>
            <a:xfrm>
              <a:off x="15593613" y="4896133"/>
              <a:ext cx="17379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Schwellenwert</a:t>
              </a:r>
            </a:p>
          </p:txBody>
        </p:sp>
        <p:sp>
          <p:nvSpPr>
            <p:cNvPr id="25" name="TextBox 30">
              <a:extLst>
                <a:ext uri="{FF2B5EF4-FFF2-40B4-BE49-F238E27FC236}">
                  <a16:creationId xmlns:a16="http://schemas.microsoft.com/office/drawing/2014/main" id="{D95F0B0C-329D-5904-EB92-AAB40F991C0F}"/>
                </a:ext>
              </a:extLst>
            </p:cNvPr>
            <p:cNvSpPr txBox="1"/>
            <p:nvPr/>
          </p:nvSpPr>
          <p:spPr>
            <a:xfrm>
              <a:off x="14176578" y="2291667"/>
              <a:ext cx="264367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Aktivierungsfunktion</a:t>
              </a: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Box 32">
                  <a:extLst>
                    <a:ext uri="{FF2B5EF4-FFF2-40B4-BE49-F238E27FC236}">
                      <a16:creationId xmlns:a16="http://schemas.microsoft.com/office/drawing/2014/main" id="{709D9719-97F2-BBD0-B6E2-D73DA9C3C242}"/>
                    </a:ext>
                  </a:extLst>
                </p:cNvPr>
                <p:cNvSpPr txBox="1"/>
                <p:nvPr/>
              </p:nvSpPr>
              <p:spPr>
                <a:xfrm>
                  <a:off x="15104106" y="3805686"/>
                  <a:ext cx="795539" cy="41876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𝜎</m:t>
                        </m:r>
                        <m:d>
                          <m:dPr>
                            <m:ctrlPr>
                              <a:rPr lang="de-DE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de-DE" sz="2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de-DE" sz="24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de-DE" sz="24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de-DE" sz="24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p>
                            </m:sSubSup>
                          </m:e>
                        </m:d>
                      </m:oMath>
                    </m:oMathPara>
                  </a14:m>
                  <a:endParaRPr lang="de-DE" sz="2400" dirty="0"/>
                </a:p>
              </p:txBody>
            </p:sp>
          </mc:Choice>
          <mc:Fallback>
            <p:sp>
              <p:nvSpPr>
                <p:cNvPr id="26" name="TextBox 32">
                  <a:extLst>
                    <a:ext uri="{FF2B5EF4-FFF2-40B4-BE49-F238E27FC236}">
                      <a16:creationId xmlns:a16="http://schemas.microsoft.com/office/drawing/2014/main" id="{709D9719-97F2-BBD0-B6E2-D73DA9C3C24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104106" y="3805686"/>
                  <a:ext cx="795539" cy="41876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TextBox 33">
              <a:extLst>
                <a:ext uri="{FF2B5EF4-FFF2-40B4-BE49-F238E27FC236}">
                  <a16:creationId xmlns:a16="http://schemas.microsoft.com/office/drawing/2014/main" id="{85286E4B-FC2C-2695-73D3-A1CCF37446C0}"/>
                </a:ext>
              </a:extLst>
            </p:cNvPr>
            <p:cNvSpPr txBox="1"/>
            <p:nvPr/>
          </p:nvSpPr>
          <p:spPr>
            <a:xfrm>
              <a:off x="16249233" y="2931966"/>
              <a:ext cx="14205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Aktivierung</a:t>
              </a:r>
            </a:p>
          </p:txBody>
        </p:sp>
        <p:sp>
          <p:nvSpPr>
            <p:cNvPr id="28" name="TextBox 34">
              <a:extLst>
                <a:ext uri="{FF2B5EF4-FFF2-40B4-BE49-F238E27FC236}">
                  <a16:creationId xmlns:a16="http://schemas.microsoft.com/office/drawing/2014/main" id="{EDCF4541-F3EC-EB79-A3D8-BDDBCDB0BC95}"/>
                </a:ext>
              </a:extLst>
            </p:cNvPr>
            <p:cNvSpPr txBox="1"/>
            <p:nvPr/>
          </p:nvSpPr>
          <p:spPr>
            <a:xfrm>
              <a:off x="10382170" y="917026"/>
              <a:ext cx="187262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Gewichtungen</a:t>
              </a: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9" name="TextBox 35">
                  <a:extLst>
                    <a:ext uri="{FF2B5EF4-FFF2-40B4-BE49-F238E27FC236}">
                      <a16:creationId xmlns:a16="http://schemas.microsoft.com/office/drawing/2014/main" id="{53785613-9A4A-B6CE-B91A-58AD8E9C9406}"/>
                    </a:ext>
                  </a:extLst>
                </p:cNvPr>
                <p:cNvSpPr txBox="1"/>
                <p:nvPr/>
              </p:nvSpPr>
              <p:spPr>
                <a:xfrm>
                  <a:off x="9411572" y="1446299"/>
                  <a:ext cx="1365374" cy="4056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000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Eingabe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de-DE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de-DE" sz="2000" i="1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p>
                    </m:oMath>
                  </a14:m>
                  <a:endParaRPr lang="de-DE" sz="20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29" name="TextBox 35">
                  <a:extLst>
                    <a:ext uri="{FF2B5EF4-FFF2-40B4-BE49-F238E27FC236}">
                      <a16:creationId xmlns:a16="http://schemas.microsoft.com/office/drawing/2014/main" id="{53785613-9A4A-B6CE-B91A-58AD8E9C940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11572" y="1446299"/>
                  <a:ext cx="1365374" cy="405624"/>
                </a:xfrm>
                <a:prstGeom prst="rect">
                  <a:avLst/>
                </a:prstGeom>
                <a:blipFill>
                  <a:blip r:embed="rId4"/>
                  <a:stretch>
                    <a:fillRect l="-4911" t="-5970" b="-25373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0" name="TextBox 7">
                  <a:extLst>
                    <a:ext uri="{FF2B5EF4-FFF2-40B4-BE49-F238E27FC236}">
                      <a16:creationId xmlns:a16="http://schemas.microsoft.com/office/drawing/2014/main" id="{6E50CF26-707E-2B89-9C84-7DC4C4D39084}"/>
                    </a:ext>
                  </a:extLst>
                </p:cNvPr>
                <p:cNvSpPr txBox="1"/>
                <p:nvPr/>
              </p:nvSpPr>
              <p:spPr>
                <a:xfrm>
                  <a:off x="9576970" y="1988449"/>
                  <a:ext cx="771365" cy="4436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oMath>
                    </m:oMathPara>
                  </a14:m>
                  <a:endParaRPr lang="de-DE" sz="2200" dirty="0"/>
                </a:p>
              </p:txBody>
            </p:sp>
          </mc:Choice>
          <mc:Fallback>
            <p:sp>
              <p:nvSpPr>
                <p:cNvPr id="30" name="TextBox 7">
                  <a:extLst>
                    <a:ext uri="{FF2B5EF4-FFF2-40B4-BE49-F238E27FC236}">
                      <a16:creationId xmlns:a16="http://schemas.microsoft.com/office/drawing/2014/main" id="{6E50CF26-707E-2B89-9C84-7DC4C4D3908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76970" y="1988449"/>
                  <a:ext cx="771365" cy="443648"/>
                </a:xfrm>
                <a:prstGeom prst="rect">
                  <a:avLst/>
                </a:prstGeom>
                <a:blipFill>
                  <a:blip r:embed="rId5"/>
                  <a:stretch>
                    <a:fillRect b="-1370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1" name="TextBox 31">
                  <a:extLst>
                    <a:ext uri="{FF2B5EF4-FFF2-40B4-BE49-F238E27FC236}">
                      <a16:creationId xmlns:a16="http://schemas.microsoft.com/office/drawing/2014/main" id="{3962A91A-4C88-A38D-1B19-15F0747BF5A1}"/>
                    </a:ext>
                  </a:extLst>
                </p:cNvPr>
                <p:cNvSpPr txBox="1"/>
                <p:nvPr/>
              </p:nvSpPr>
              <p:spPr>
                <a:xfrm>
                  <a:off x="9576970" y="3199225"/>
                  <a:ext cx="771365" cy="4443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oMath>
                    </m:oMathPara>
                  </a14:m>
                  <a:endParaRPr lang="de-DE" sz="2200" dirty="0"/>
                </a:p>
              </p:txBody>
            </p:sp>
          </mc:Choice>
          <mc:Fallback>
            <p:sp>
              <p:nvSpPr>
                <p:cNvPr id="31" name="TextBox 31">
                  <a:extLst>
                    <a:ext uri="{FF2B5EF4-FFF2-40B4-BE49-F238E27FC236}">
                      <a16:creationId xmlns:a16="http://schemas.microsoft.com/office/drawing/2014/main" id="{3962A91A-4C88-A38D-1B19-15F0747BF5A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76970" y="3199225"/>
                  <a:ext cx="771365" cy="444352"/>
                </a:xfrm>
                <a:prstGeom prst="rect">
                  <a:avLst/>
                </a:prstGeom>
                <a:blipFill>
                  <a:blip r:embed="rId6"/>
                  <a:stretch>
                    <a:fillRect b="-1370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3" name="TextBox 36">
                  <a:extLst>
                    <a:ext uri="{FF2B5EF4-FFF2-40B4-BE49-F238E27FC236}">
                      <a16:creationId xmlns:a16="http://schemas.microsoft.com/office/drawing/2014/main" id="{C38000DA-D256-072E-CA17-1280FB01A012}"/>
                    </a:ext>
                  </a:extLst>
                </p:cNvPr>
                <p:cNvSpPr txBox="1"/>
                <p:nvPr/>
              </p:nvSpPr>
              <p:spPr>
                <a:xfrm>
                  <a:off x="9576970" y="4410705"/>
                  <a:ext cx="771365" cy="44608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  <m:sup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oMath>
                    </m:oMathPara>
                  </a14:m>
                  <a:endParaRPr lang="de-DE" sz="2200" dirty="0"/>
                </a:p>
              </p:txBody>
            </p:sp>
          </mc:Choice>
          <mc:Fallback>
            <p:sp>
              <p:nvSpPr>
                <p:cNvPr id="33" name="TextBox 36">
                  <a:extLst>
                    <a:ext uri="{FF2B5EF4-FFF2-40B4-BE49-F238E27FC236}">
                      <a16:creationId xmlns:a16="http://schemas.microsoft.com/office/drawing/2014/main" id="{C38000DA-D256-072E-CA17-1280FB01A01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76970" y="4410705"/>
                  <a:ext cx="771365" cy="446084"/>
                </a:xfrm>
                <a:prstGeom prst="rect">
                  <a:avLst/>
                </a:prstGeom>
                <a:blipFill>
                  <a:blip r:embed="rId7"/>
                  <a:stretch>
                    <a:fillRect b="-2740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4" name="TextBox 37">
                  <a:extLst>
                    <a:ext uri="{FF2B5EF4-FFF2-40B4-BE49-F238E27FC236}">
                      <a16:creationId xmlns:a16="http://schemas.microsoft.com/office/drawing/2014/main" id="{38E5E010-E410-5F03-0E7C-DEFE29315CC3}"/>
                    </a:ext>
                  </a:extLst>
                </p:cNvPr>
                <p:cNvSpPr txBox="1"/>
                <p:nvPr/>
              </p:nvSpPr>
              <p:spPr>
                <a:xfrm>
                  <a:off x="9576970" y="5630575"/>
                  <a:ext cx="850938" cy="4764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sSub>
                              <m:sSubPr>
                                <m:ctrlPr>
                                  <a:rPr lang="de-DE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2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de-DE" sz="22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de-DE" sz="2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sub>
                          <m:sup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oMath>
                    </m:oMathPara>
                  </a14:m>
                  <a:endParaRPr lang="de-DE" sz="2200" dirty="0"/>
                </a:p>
              </p:txBody>
            </p:sp>
          </mc:Choice>
          <mc:Fallback>
            <p:sp>
              <p:nvSpPr>
                <p:cNvPr id="34" name="TextBox 37">
                  <a:extLst>
                    <a:ext uri="{FF2B5EF4-FFF2-40B4-BE49-F238E27FC236}">
                      <a16:creationId xmlns:a16="http://schemas.microsoft.com/office/drawing/2014/main" id="{38E5E010-E410-5F03-0E7C-DEFE29315CC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76970" y="5630575"/>
                  <a:ext cx="850938" cy="476412"/>
                </a:xfrm>
                <a:prstGeom prst="rect">
                  <a:avLst/>
                </a:prstGeom>
                <a:blipFill>
                  <a:blip r:embed="rId8"/>
                  <a:stretch>
                    <a:fillRect b="-256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5" name="TextBox 38">
                  <a:extLst>
                    <a:ext uri="{FF2B5EF4-FFF2-40B4-BE49-F238E27FC236}">
                      <a16:creationId xmlns:a16="http://schemas.microsoft.com/office/drawing/2014/main" id="{2F5D9E06-39C0-AABC-B0E0-3D61F81D4626}"/>
                    </a:ext>
                  </a:extLst>
                </p:cNvPr>
                <p:cNvSpPr txBox="1"/>
                <p:nvPr/>
              </p:nvSpPr>
              <p:spPr>
                <a:xfrm>
                  <a:off x="10966127" y="2011017"/>
                  <a:ext cx="524631" cy="35830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p>
                        </m:sSubSup>
                      </m:oMath>
                    </m:oMathPara>
                  </a14:m>
                  <a:endParaRPr lang="de-DE" sz="1600" dirty="0"/>
                </a:p>
              </p:txBody>
            </p:sp>
          </mc:Choice>
          <mc:Fallback>
            <p:sp>
              <p:nvSpPr>
                <p:cNvPr id="35" name="TextBox 38">
                  <a:extLst>
                    <a:ext uri="{FF2B5EF4-FFF2-40B4-BE49-F238E27FC236}">
                      <a16:creationId xmlns:a16="http://schemas.microsoft.com/office/drawing/2014/main" id="{2F5D9E06-39C0-AABC-B0E0-3D61F81D462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66127" y="2011017"/>
                  <a:ext cx="524631" cy="358303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" name="TextBox 39">
                  <a:extLst>
                    <a:ext uri="{FF2B5EF4-FFF2-40B4-BE49-F238E27FC236}">
                      <a16:creationId xmlns:a16="http://schemas.microsoft.com/office/drawing/2014/main" id="{B396976F-F301-0D0A-B720-C52A3CF39C48}"/>
                    </a:ext>
                  </a:extLst>
                </p:cNvPr>
                <p:cNvSpPr txBox="1"/>
                <p:nvPr/>
              </p:nvSpPr>
              <p:spPr>
                <a:xfrm>
                  <a:off x="10947769" y="3247501"/>
                  <a:ext cx="524631" cy="35830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p>
                        </m:sSubSup>
                      </m:oMath>
                    </m:oMathPara>
                  </a14:m>
                  <a:endParaRPr lang="de-DE" sz="1600" dirty="0"/>
                </a:p>
              </p:txBody>
            </p:sp>
          </mc:Choice>
          <mc:Fallback>
            <p:sp>
              <p:nvSpPr>
                <p:cNvPr id="36" name="TextBox 39">
                  <a:extLst>
                    <a:ext uri="{FF2B5EF4-FFF2-40B4-BE49-F238E27FC236}">
                      <a16:creationId xmlns:a16="http://schemas.microsoft.com/office/drawing/2014/main" id="{B396976F-F301-0D0A-B720-C52A3CF39C4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47769" y="3247501"/>
                  <a:ext cx="524631" cy="358303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2" name="TextBox 40">
                  <a:extLst>
                    <a:ext uri="{FF2B5EF4-FFF2-40B4-BE49-F238E27FC236}">
                      <a16:creationId xmlns:a16="http://schemas.microsoft.com/office/drawing/2014/main" id="{384D6AE6-D60D-8EF6-4E5F-D3BD08BFE3FC}"/>
                    </a:ext>
                  </a:extLst>
                </p:cNvPr>
                <p:cNvSpPr txBox="1"/>
                <p:nvPr/>
              </p:nvSpPr>
              <p:spPr>
                <a:xfrm>
                  <a:off x="10959490" y="4459920"/>
                  <a:ext cx="524631" cy="35830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p>
                        </m:sSubSup>
                      </m:oMath>
                    </m:oMathPara>
                  </a14:m>
                  <a:endParaRPr lang="de-DE" sz="1600" dirty="0"/>
                </a:p>
              </p:txBody>
            </p:sp>
          </mc:Choice>
          <mc:Fallback>
            <p:sp>
              <p:nvSpPr>
                <p:cNvPr id="42" name="TextBox 40">
                  <a:extLst>
                    <a:ext uri="{FF2B5EF4-FFF2-40B4-BE49-F238E27FC236}">
                      <a16:creationId xmlns:a16="http://schemas.microsoft.com/office/drawing/2014/main" id="{384D6AE6-D60D-8EF6-4E5F-D3BD08BFE3F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59490" y="4459920"/>
                  <a:ext cx="524631" cy="358303"/>
                </a:xfrm>
                <a:prstGeom prst="rect">
                  <a:avLst/>
                </a:prstGeom>
                <a:blipFill>
                  <a:blip r:embed="rId11"/>
                  <a:stretch>
                    <a:fillRect b="-172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3" name="TextBox 41">
                  <a:extLst>
                    <a:ext uri="{FF2B5EF4-FFF2-40B4-BE49-F238E27FC236}">
                      <a16:creationId xmlns:a16="http://schemas.microsoft.com/office/drawing/2014/main" id="{3EF793A9-989B-6031-A6F6-32C63F66DEAD}"/>
                    </a:ext>
                  </a:extLst>
                </p:cNvPr>
                <p:cNvSpPr txBox="1"/>
                <p:nvPr/>
              </p:nvSpPr>
              <p:spPr>
                <a:xfrm>
                  <a:off x="10852029" y="5671628"/>
                  <a:ext cx="758797" cy="3895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sSub>
                              <m:sSub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sub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p>
                        </m:sSubSup>
                      </m:oMath>
                    </m:oMathPara>
                  </a14:m>
                  <a:endParaRPr lang="de-DE" sz="1600" dirty="0"/>
                </a:p>
              </p:txBody>
            </p:sp>
          </mc:Choice>
          <mc:Fallback>
            <p:sp>
              <p:nvSpPr>
                <p:cNvPr id="43" name="TextBox 41">
                  <a:extLst>
                    <a:ext uri="{FF2B5EF4-FFF2-40B4-BE49-F238E27FC236}">
                      <a16:creationId xmlns:a16="http://schemas.microsoft.com/office/drawing/2014/main" id="{3EF793A9-989B-6031-A6F6-32C63F66DE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52029" y="5671628"/>
                  <a:ext cx="758797" cy="38953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6" name="TextBox 42">
                  <a:extLst>
                    <a:ext uri="{FF2B5EF4-FFF2-40B4-BE49-F238E27FC236}">
                      <a16:creationId xmlns:a16="http://schemas.microsoft.com/office/drawing/2014/main" id="{6E616825-5A16-5A1A-A841-16FEB03B2152}"/>
                    </a:ext>
                  </a:extLst>
                </p:cNvPr>
                <p:cNvSpPr txBox="1"/>
                <p:nvPr/>
              </p:nvSpPr>
              <p:spPr>
                <a:xfrm>
                  <a:off x="15028976" y="5818699"/>
                  <a:ext cx="1183594" cy="4635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sSub>
                              <m:sSub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  <m:sup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p>
                        </m:sSubSup>
                      </m:oMath>
                    </m:oMathPara>
                  </a14:m>
                  <a:endParaRPr lang="de-DE" sz="2000" dirty="0"/>
                </a:p>
              </p:txBody>
            </p:sp>
          </mc:Choice>
          <mc:Fallback>
            <p:sp>
              <p:nvSpPr>
                <p:cNvPr id="46" name="TextBox 42">
                  <a:extLst>
                    <a:ext uri="{FF2B5EF4-FFF2-40B4-BE49-F238E27FC236}">
                      <a16:creationId xmlns:a16="http://schemas.microsoft.com/office/drawing/2014/main" id="{6E616825-5A16-5A1A-A841-16FEB03B21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028976" y="5818699"/>
                  <a:ext cx="1183594" cy="463588"/>
                </a:xfrm>
                <a:prstGeom prst="rect">
                  <a:avLst/>
                </a:prstGeom>
                <a:blipFill>
                  <a:blip r:embed="rId13"/>
                  <a:stretch>
                    <a:fillRect b="-263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7" name="TextBox 43">
                  <a:extLst>
                    <a:ext uri="{FF2B5EF4-FFF2-40B4-BE49-F238E27FC236}">
                      <a16:creationId xmlns:a16="http://schemas.microsoft.com/office/drawing/2014/main" id="{0D375AD1-C6E5-6D20-224B-5CA139ADDE01}"/>
                    </a:ext>
                  </a:extLst>
                </p:cNvPr>
                <p:cNvSpPr txBox="1"/>
                <p:nvPr/>
              </p:nvSpPr>
              <p:spPr>
                <a:xfrm>
                  <a:off x="16918603" y="3714885"/>
                  <a:ext cx="592342" cy="5577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de-DE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de-DE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de-DE" sz="2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de-DE" sz="28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p>
                        </m:sSubSup>
                      </m:oMath>
                    </m:oMathPara>
                  </a14:m>
                  <a:endParaRPr lang="de-DE" sz="2800" dirty="0"/>
                </a:p>
              </p:txBody>
            </p:sp>
          </mc:Choice>
          <mc:Fallback>
            <p:sp>
              <p:nvSpPr>
                <p:cNvPr id="47" name="TextBox 43">
                  <a:extLst>
                    <a:ext uri="{FF2B5EF4-FFF2-40B4-BE49-F238E27FC236}">
                      <a16:creationId xmlns:a16="http://schemas.microsoft.com/office/drawing/2014/main" id="{0D375AD1-C6E5-6D20-224B-5CA139ADDE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18603" y="3714885"/>
                  <a:ext cx="592342" cy="557781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" name="TextBox 44">
              <a:extLst>
                <a:ext uri="{FF2B5EF4-FFF2-40B4-BE49-F238E27FC236}">
                  <a16:creationId xmlns:a16="http://schemas.microsoft.com/office/drawing/2014/main" id="{F2EB3A38-F4C4-0FAD-F6DF-A9F37E599F8A}"/>
                </a:ext>
              </a:extLst>
            </p:cNvPr>
            <p:cNvSpPr txBox="1"/>
            <p:nvPr/>
          </p:nvSpPr>
          <p:spPr>
            <a:xfrm>
              <a:off x="15548595" y="3290110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de-DE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69190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– 2022-Design">
  <a:themeElements>
    <a:clrScheme name="Office 2013 – 2022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– 2022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– 2022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20</Words>
  <Application>Microsoft Office PowerPoint</Application>
  <PresentationFormat>Benutzerdefiniert</PresentationFormat>
  <Paragraphs>18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 2013 – 2022-Design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3</cp:revision>
  <cp:lastPrinted>2021-12-15T14:59:44Z</cp:lastPrinted>
  <dcterms:created xsi:type="dcterms:W3CDTF">2021-12-15T14:58:48Z</dcterms:created>
  <dcterms:modified xsi:type="dcterms:W3CDTF">2024-01-22T06:04:10Z</dcterms:modified>
</cp:coreProperties>
</file>