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10080625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9" d="100"/>
          <a:sy n="139" d="100"/>
        </p:scale>
        <p:origin x="37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78" y="883861"/>
            <a:ext cx="7560469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2836605"/>
            <a:ext cx="7560469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01.11.2023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827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01.11.2023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6043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7" y="287536"/>
            <a:ext cx="2173635" cy="4576822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3" y="287536"/>
            <a:ext cx="6394896" cy="4576822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01.11.2023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2282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01.11.2023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2191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346419"/>
            <a:ext cx="8694539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3614203"/>
            <a:ext cx="8694539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01.11.2023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6702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437680"/>
            <a:ext cx="4284266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437680"/>
            <a:ext cx="4284266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01.11.2023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1765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287536"/>
            <a:ext cx="8694539" cy="104388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323916"/>
            <a:ext cx="4264576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1972747"/>
            <a:ext cx="4264576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6" y="1323916"/>
            <a:ext cx="4285579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6" y="1972747"/>
            <a:ext cx="4285579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01.11.2023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691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01.11.2023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7998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01.11.2023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1841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60045"/>
            <a:ext cx="3251264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777597"/>
            <a:ext cx="5103316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620202"/>
            <a:ext cx="3251264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01.11.2023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1860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60045"/>
            <a:ext cx="3251264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777597"/>
            <a:ext cx="5103316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620202"/>
            <a:ext cx="3251264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01.11.2023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5220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287536"/>
            <a:ext cx="8694539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437680"/>
            <a:ext cx="8694539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5005626"/>
            <a:ext cx="226814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0B27E-A263-45D8-A3A3-5C00D0A59E1B}" type="datetimeFigureOut">
              <a:rPr lang="de-DE" smtClean="0"/>
              <a:t>01.11.2023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5005626"/>
            <a:ext cx="340221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5005626"/>
            <a:ext cx="226814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0913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4389AF72-A8CF-433E-B2DB-3E9F6DB49091}"/>
              </a:ext>
            </a:extLst>
          </p:cNvPr>
          <p:cNvSpPr/>
          <p:nvPr/>
        </p:nvSpPr>
        <p:spPr>
          <a:xfrm>
            <a:off x="236399" y="175805"/>
            <a:ext cx="9607827" cy="5049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C665D8BC-A1F4-456E-8C97-EFCE362CD6A2}"/>
              </a:ext>
            </a:extLst>
          </p:cNvPr>
          <p:cNvCxnSpPr>
            <a:cxnSpLocks/>
          </p:cNvCxnSpPr>
          <p:nvPr/>
        </p:nvCxnSpPr>
        <p:spPr>
          <a:xfrm>
            <a:off x="349091" y="2855215"/>
            <a:ext cx="26769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81841A5B-5DA1-4863-B0A3-8970A34551BC}"/>
              </a:ext>
            </a:extLst>
          </p:cNvPr>
          <p:cNvCxnSpPr>
            <a:cxnSpLocks/>
          </p:cNvCxnSpPr>
          <p:nvPr/>
        </p:nvCxnSpPr>
        <p:spPr>
          <a:xfrm flipV="1">
            <a:off x="6263701" y="4409368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50765DAF-600F-4A45-866C-F7A7CD5A5517}"/>
              </a:ext>
            </a:extLst>
          </p:cNvPr>
          <p:cNvCxnSpPr>
            <a:cxnSpLocks/>
          </p:cNvCxnSpPr>
          <p:nvPr/>
        </p:nvCxnSpPr>
        <p:spPr>
          <a:xfrm flipV="1">
            <a:off x="6263701" y="2860386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A5D376AD-6C1C-4BEA-8112-D0A9187E46F5}"/>
              </a:ext>
            </a:extLst>
          </p:cNvPr>
          <p:cNvSpPr txBox="1"/>
          <p:nvPr/>
        </p:nvSpPr>
        <p:spPr>
          <a:xfrm>
            <a:off x="461602" y="343111"/>
            <a:ext cx="91630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Standardannahmen und Standardproblemstellungen der </a:t>
            </a:r>
            <a:r>
              <a:rPr lang="de-DE" sz="20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Frequentistischen</a:t>
            </a:r>
            <a:r>
              <a: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Inferenz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6B730DB8-08DB-4367-BEE4-7E42AEC52107}"/>
                  </a:ext>
                </a:extLst>
              </p:cNvPr>
              <p:cNvSpPr txBox="1"/>
              <p:nvPr/>
            </p:nvSpPr>
            <p:spPr>
              <a:xfrm>
                <a:off x="2683070" y="3001377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6B730DB8-08DB-4367-BEE4-7E42AEC52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070" y="3001377"/>
                <a:ext cx="227626" cy="276999"/>
              </a:xfrm>
              <a:prstGeom prst="rect">
                <a:avLst/>
              </a:prstGeom>
              <a:blipFill>
                <a:blip r:embed="rId2"/>
                <a:stretch>
                  <a:fillRect l="-18919" r="-21622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>
            <a:extLst>
              <a:ext uri="{FF2B5EF4-FFF2-40B4-BE49-F238E27FC236}">
                <a16:creationId xmlns:a16="http://schemas.microsoft.com/office/drawing/2014/main" id="{88A719E1-6D83-4439-8FEF-EEE2658630CA}"/>
              </a:ext>
            </a:extLst>
          </p:cNvPr>
          <p:cNvSpPr/>
          <p:nvPr/>
        </p:nvSpPr>
        <p:spPr>
          <a:xfrm>
            <a:off x="1563965" y="2774116"/>
            <a:ext cx="165463" cy="165463"/>
          </a:xfrm>
          <a:prstGeom prst="ellips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A559345-09EE-48D5-BDC2-994749B91975}"/>
                  </a:ext>
                </a:extLst>
              </p:cNvPr>
              <p:cNvSpPr txBox="1"/>
              <p:nvPr/>
            </p:nvSpPr>
            <p:spPr>
              <a:xfrm>
                <a:off x="1447603" y="2989611"/>
                <a:ext cx="3981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A559345-09EE-48D5-BDC2-994749B91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603" y="2989611"/>
                <a:ext cx="398186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feld 11">
            <a:extLst>
              <a:ext uri="{FF2B5EF4-FFF2-40B4-BE49-F238E27FC236}">
                <a16:creationId xmlns:a16="http://schemas.microsoft.com/office/drawing/2014/main" id="{B590BB0B-BA34-41CC-9901-00A2887A491E}"/>
              </a:ext>
            </a:extLst>
          </p:cNvPr>
          <p:cNvSpPr txBox="1"/>
          <p:nvPr/>
        </p:nvSpPr>
        <p:spPr>
          <a:xfrm>
            <a:off x="513204" y="2097297"/>
            <a:ext cx="2266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Wahrer, aber unbekannter, </a:t>
            </a:r>
          </a:p>
          <a:p>
            <a:pPr algn="ctr"/>
            <a:r>
              <a:rPr lang="de-DE" sz="1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Parameterwert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EB7A3D28-173F-4D89-84FC-B91A6E0B8DA1}"/>
              </a:ext>
            </a:extLst>
          </p:cNvPr>
          <p:cNvCxnSpPr>
            <a:cxnSpLocks/>
          </p:cNvCxnSpPr>
          <p:nvPr/>
        </p:nvCxnSpPr>
        <p:spPr>
          <a:xfrm flipV="1">
            <a:off x="6263701" y="1492685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EB139173-0D5B-45A7-B50C-04E57737A3E2}"/>
                  </a:ext>
                </a:extLst>
              </p:cNvPr>
              <p:cNvSpPr txBox="1"/>
              <p:nvPr/>
            </p:nvSpPr>
            <p:spPr>
              <a:xfrm>
                <a:off x="9439916" y="1658042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EB139173-0D5B-45A7-B50C-04E57737A3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916" y="1658042"/>
                <a:ext cx="227626" cy="276999"/>
              </a:xfrm>
              <a:prstGeom prst="rect">
                <a:avLst/>
              </a:prstGeom>
              <a:blipFill>
                <a:blip r:embed="rId4"/>
                <a:stretch>
                  <a:fillRect l="-21622" r="-18919" b="-44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Ellipse 15">
            <a:extLst>
              <a:ext uri="{FF2B5EF4-FFF2-40B4-BE49-F238E27FC236}">
                <a16:creationId xmlns:a16="http://schemas.microsoft.com/office/drawing/2014/main" id="{31B88A61-0E4F-46DC-8E38-9DF8D89D55FD}"/>
              </a:ext>
            </a:extLst>
          </p:cNvPr>
          <p:cNvSpPr/>
          <p:nvPr/>
        </p:nvSpPr>
        <p:spPr>
          <a:xfrm>
            <a:off x="7134126" y="1405589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2D730FFB-9193-4941-9A6F-CD7E44C6ECCE}"/>
                  </a:ext>
                </a:extLst>
              </p:cNvPr>
              <p:cNvSpPr txBox="1"/>
              <p:nvPr/>
            </p:nvSpPr>
            <p:spPr>
              <a:xfrm>
                <a:off x="7017764" y="1606008"/>
                <a:ext cx="398186" cy="381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2D730FFB-9193-4941-9A6F-CD7E44C6EC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7764" y="1606008"/>
                <a:ext cx="398186" cy="381066"/>
              </a:xfrm>
              <a:prstGeom prst="rect">
                <a:avLst/>
              </a:prstGeom>
              <a:blipFill>
                <a:blip r:embed="rId5"/>
                <a:stretch>
                  <a:fillRect t="-9524" r="-1818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feld 17">
            <a:extLst>
              <a:ext uri="{FF2B5EF4-FFF2-40B4-BE49-F238E27FC236}">
                <a16:creationId xmlns:a16="http://schemas.microsoft.com/office/drawing/2014/main" id="{CA6E29EC-9190-4F3F-936E-4877328492D4}"/>
              </a:ext>
            </a:extLst>
          </p:cNvPr>
          <p:cNvSpPr txBox="1"/>
          <p:nvPr/>
        </p:nvSpPr>
        <p:spPr>
          <a:xfrm>
            <a:off x="6151122" y="913163"/>
            <a:ext cx="185980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Parameterschätzung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4931E6B6-F0C7-4222-ABD3-2A96581C24A5}"/>
              </a:ext>
            </a:extLst>
          </p:cNvPr>
          <p:cNvSpPr/>
          <p:nvPr/>
        </p:nvSpPr>
        <p:spPr>
          <a:xfrm>
            <a:off x="7519255" y="1405589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F408BBD-DC02-46F4-9807-8AB26A1F2730}"/>
                  </a:ext>
                </a:extLst>
              </p:cNvPr>
              <p:cNvSpPr txBox="1"/>
              <p:nvPr/>
            </p:nvSpPr>
            <p:spPr>
              <a:xfrm>
                <a:off x="9439916" y="3001377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F408BBD-DC02-46F4-9807-8AB26A1F2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916" y="3001377"/>
                <a:ext cx="227626" cy="276999"/>
              </a:xfrm>
              <a:prstGeom prst="rect">
                <a:avLst/>
              </a:prstGeom>
              <a:blipFill>
                <a:blip r:embed="rId6"/>
                <a:stretch>
                  <a:fillRect l="-21622" r="-18919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Ellipse 21">
            <a:extLst>
              <a:ext uri="{FF2B5EF4-FFF2-40B4-BE49-F238E27FC236}">
                <a16:creationId xmlns:a16="http://schemas.microsoft.com/office/drawing/2014/main" id="{FB3C2DFE-0551-4795-806E-5CF78B51041C}"/>
              </a:ext>
            </a:extLst>
          </p:cNvPr>
          <p:cNvSpPr/>
          <p:nvPr/>
        </p:nvSpPr>
        <p:spPr>
          <a:xfrm>
            <a:off x="7115639" y="2787901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C96D4EC6-0979-445B-BDBE-A878C5F2D5AE}"/>
                  </a:ext>
                </a:extLst>
              </p:cNvPr>
              <p:cNvSpPr txBox="1"/>
              <p:nvPr/>
            </p:nvSpPr>
            <p:spPr>
              <a:xfrm>
                <a:off x="6797093" y="2949343"/>
                <a:ext cx="793551" cy="381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de-DE" i="1">
                          <a:latin typeface="Cambria Math" panose="02040503050406030204" pitchFamily="18" charset="0"/>
                        </a:rPr>
                        <m:t>±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𝜉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C96D4EC6-0979-445B-BDBE-A878C5F2D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7093" y="2949343"/>
                <a:ext cx="793551" cy="381066"/>
              </a:xfrm>
              <a:prstGeom prst="rect">
                <a:avLst/>
              </a:prstGeom>
              <a:blipFill>
                <a:blip r:embed="rId7"/>
                <a:stretch>
                  <a:fillRect t="-9677" b="-112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feld 23">
            <a:extLst>
              <a:ext uri="{FF2B5EF4-FFF2-40B4-BE49-F238E27FC236}">
                <a16:creationId xmlns:a16="http://schemas.microsoft.com/office/drawing/2014/main" id="{B9205B82-3F1F-4A5F-9ECD-7AD0A0E46CE4}"/>
              </a:ext>
            </a:extLst>
          </p:cNvPr>
          <p:cNvSpPr txBox="1"/>
          <p:nvPr/>
        </p:nvSpPr>
        <p:spPr>
          <a:xfrm>
            <a:off x="6151122" y="2257455"/>
            <a:ext cx="172996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Konfidenzintervalle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FAC217B0-BF58-470F-96C5-448A89BCC181}"/>
              </a:ext>
            </a:extLst>
          </p:cNvPr>
          <p:cNvSpPr/>
          <p:nvPr/>
        </p:nvSpPr>
        <p:spPr>
          <a:xfrm>
            <a:off x="7519255" y="2787901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5F833FAA-31BB-4E4F-8AD8-F2F4286C6DD0}"/>
                  </a:ext>
                </a:extLst>
              </p:cNvPr>
              <p:cNvSpPr txBox="1"/>
              <p:nvPr/>
            </p:nvSpPr>
            <p:spPr>
              <a:xfrm>
                <a:off x="6433615" y="2680817"/>
                <a:ext cx="9665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[                      ]</m:t>
                    </m:r>
                  </m:oMath>
                </a14:m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        </a:t>
                </a:r>
              </a:p>
            </p:txBody>
          </p:sp>
        </mc:Choice>
        <mc:Fallback xmlns="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5F833FAA-31BB-4E4F-8AD8-F2F4286C6D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3615" y="2680817"/>
                <a:ext cx="966563" cy="369332"/>
              </a:xfrm>
              <a:prstGeom prst="rect">
                <a:avLst/>
              </a:prstGeom>
              <a:blipFill>
                <a:blip r:embed="rId8"/>
                <a:stretch>
                  <a:fillRect l="-1887" r="-52830"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04149A9-C72F-46F5-867D-023F578B9D37}"/>
                  </a:ext>
                </a:extLst>
              </p:cNvPr>
              <p:cNvSpPr txBox="1"/>
              <p:nvPr/>
            </p:nvSpPr>
            <p:spPr>
              <a:xfrm>
                <a:off x="9409187" y="4577912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04149A9-C72F-46F5-867D-023F578B9D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9187" y="4577912"/>
                <a:ext cx="227626" cy="276999"/>
              </a:xfrm>
              <a:prstGeom prst="rect">
                <a:avLst/>
              </a:prstGeom>
              <a:blipFill>
                <a:blip r:embed="rId9"/>
                <a:stretch>
                  <a:fillRect l="-21622" r="-18919" b="-44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feld 30">
            <a:extLst>
              <a:ext uri="{FF2B5EF4-FFF2-40B4-BE49-F238E27FC236}">
                <a16:creationId xmlns:a16="http://schemas.microsoft.com/office/drawing/2014/main" id="{8AFBBB97-632C-478F-B71C-30B06434318A}"/>
              </a:ext>
            </a:extLst>
          </p:cNvPr>
          <p:cNvSpPr txBox="1"/>
          <p:nvPr/>
        </p:nvSpPr>
        <p:spPr>
          <a:xfrm>
            <a:off x="6151122" y="3938072"/>
            <a:ext cx="152958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Hypothesentests</a:t>
            </a:r>
            <a:endParaRPr lang="de-DE" sz="15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DC168DE8-B222-4A5E-B0F7-B1E7A6BA6804}"/>
              </a:ext>
            </a:extLst>
          </p:cNvPr>
          <p:cNvSpPr/>
          <p:nvPr/>
        </p:nvSpPr>
        <p:spPr>
          <a:xfrm>
            <a:off x="7519255" y="4340975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42840CA-849C-4F84-8DAE-21C105E54124}"/>
                  </a:ext>
                </a:extLst>
              </p:cNvPr>
              <p:cNvSpPr txBox="1"/>
              <p:nvPr/>
            </p:nvSpPr>
            <p:spPr>
              <a:xfrm>
                <a:off x="7158790" y="4229324"/>
                <a:ext cx="9665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][</m:t>
                    </m:r>
                  </m:oMath>
                </a14:m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        </a:t>
                </a:r>
              </a:p>
            </p:txBody>
          </p:sp>
        </mc:Choice>
        <mc:Fallback xmlns="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42840CA-849C-4F84-8DAE-21C105E54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8790" y="4229324"/>
                <a:ext cx="966563" cy="369332"/>
              </a:xfrm>
              <a:prstGeom prst="rect">
                <a:avLst/>
              </a:prstGeom>
              <a:blipFill>
                <a:blip r:embed="rId10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68C5C591-6D9C-41E7-A231-C1B186C7FB9D}"/>
                  </a:ext>
                </a:extLst>
              </p:cNvPr>
              <p:cNvSpPr txBox="1"/>
              <p:nvPr/>
            </p:nvSpPr>
            <p:spPr>
              <a:xfrm>
                <a:off x="6646428" y="4460157"/>
                <a:ext cx="3349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68C5C591-6D9C-41E7-A231-C1B186C7FB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6428" y="4460157"/>
                <a:ext cx="334963" cy="276999"/>
              </a:xfrm>
              <a:prstGeom prst="rect">
                <a:avLst/>
              </a:prstGeom>
              <a:blipFill>
                <a:blip r:embed="rId11"/>
                <a:stretch>
                  <a:fillRect l="-10909" r="-5455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49256BD-F26D-435B-9A6B-32F6CE75A6F8}"/>
                  </a:ext>
                </a:extLst>
              </p:cNvPr>
              <p:cNvSpPr txBox="1"/>
              <p:nvPr/>
            </p:nvSpPr>
            <p:spPr>
              <a:xfrm>
                <a:off x="8345399" y="4460157"/>
                <a:ext cx="32964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49256BD-F26D-435B-9A6B-32F6CE75A6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5399" y="4460157"/>
                <a:ext cx="329641" cy="276999"/>
              </a:xfrm>
              <a:prstGeom prst="rect">
                <a:avLst/>
              </a:prstGeom>
              <a:blipFill>
                <a:blip r:embed="rId12"/>
                <a:stretch>
                  <a:fillRect l="-14815" r="-1852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C0CB5FA3-FE41-4CFB-A2F8-471685524D90}"/>
                  </a:ext>
                </a:extLst>
              </p:cNvPr>
              <p:cNvSpPr/>
              <p:nvPr/>
            </p:nvSpPr>
            <p:spPr>
              <a:xfrm>
                <a:off x="9021621" y="990398"/>
                <a:ext cx="725968" cy="3328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de-DE" sz="1500" i="1"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C0CB5FA3-FE41-4CFB-A2F8-471685524D9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1621" y="990398"/>
                <a:ext cx="725968" cy="332848"/>
              </a:xfrm>
              <a:prstGeom prst="rect">
                <a:avLst/>
              </a:prstGeom>
              <a:blipFill>
                <a:blip r:embed="rId13"/>
                <a:stretch>
                  <a:fillRect t="-363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C7DE82CB-B968-487C-890C-443165ECAACF}"/>
                  </a:ext>
                </a:extLst>
              </p:cNvPr>
              <p:cNvSpPr/>
              <p:nvPr/>
            </p:nvSpPr>
            <p:spPr>
              <a:xfrm>
                <a:off x="8124241" y="2234916"/>
                <a:ext cx="1578574" cy="3528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  <m:d>
                        <m:d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acc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𝜉</m:t>
                              </m:r>
                            </m:e>
                          </m:d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∋</m:t>
                          </m:r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</m:oMath>
                  </m:oMathPara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C7DE82CB-B968-487C-890C-443165ECAAC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4241" y="2234916"/>
                <a:ext cx="1578574" cy="352854"/>
              </a:xfrm>
              <a:prstGeom prst="rect">
                <a:avLst/>
              </a:prstGeom>
              <a:blipFill>
                <a:blip r:embed="rId14"/>
                <a:stretch>
                  <a:fillRect b="-517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7DF524E6-8DE8-41A3-9EFF-E8CA1EB00CAE}"/>
                  </a:ext>
                </a:extLst>
              </p:cNvPr>
              <p:cNvSpPr/>
              <p:nvPr/>
            </p:nvSpPr>
            <p:spPr>
              <a:xfrm>
                <a:off x="8130127" y="3950771"/>
                <a:ext cx="1642629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150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de-DE" sz="1500" i="1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de-DE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1500"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vs. </a:t>
                </a:r>
                <a14:m>
                  <m:oMath xmlns:m="http://schemas.openxmlformats.org/officeDocument/2006/math">
                    <m:r>
                      <a:rPr lang="de-DE" sz="150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de-DE" sz="1500" i="1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de-DE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1500"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7DF524E6-8DE8-41A3-9EFF-E8CA1EB00C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0127" y="3950771"/>
                <a:ext cx="1642629" cy="323165"/>
              </a:xfrm>
              <a:prstGeom prst="rect">
                <a:avLst/>
              </a:prstGeom>
              <a:blipFill>
                <a:blip r:embed="rId15"/>
                <a:stretch>
                  <a:fillRect t="-1887" b="-2264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Ellipse 43">
            <a:extLst>
              <a:ext uri="{FF2B5EF4-FFF2-40B4-BE49-F238E27FC236}">
                <a16:creationId xmlns:a16="http://schemas.microsoft.com/office/drawing/2014/main" id="{59B3F562-AB02-4BDC-908B-2F0A117A0FD8}"/>
              </a:ext>
            </a:extLst>
          </p:cNvPr>
          <p:cNvSpPr/>
          <p:nvPr/>
        </p:nvSpPr>
        <p:spPr>
          <a:xfrm>
            <a:off x="7115639" y="4336095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AD283C8D-0E59-4718-89F4-AE0F9B42E278}"/>
              </a:ext>
            </a:extLst>
          </p:cNvPr>
          <p:cNvSpPr/>
          <p:nvPr/>
        </p:nvSpPr>
        <p:spPr>
          <a:xfrm>
            <a:off x="6362265" y="4936093"/>
            <a:ext cx="142699" cy="142699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2CFFD268-AA62-42BF-81C7-F2EF20A8F80A}"/>
              </a:ext>
            </a:extLst>
          </p:cNvPr>
          <p:cNvSpPr txBox="1"/>
          <p:nvPr/>
        </p:nvSpPr>
        <p:spPr>
          <a:xfrm>
            <a:off x="6564827" y="4861248"/>
            <a:ext cx="320792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Wahrer, aber unbekannter, Parameterwert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07D55458-A67C-491C-892F-B0E784DF44C9}"/>
                  </a:ext>
                </a:extLst>
              </p:cNvPr>
              <p:cNvSpPr txBox="1"/>
              <p:nvPr/>
            </p:nvSpPr>
            <p:spPr>
              <a:xfrm>
                <a:off x="4071291" y="2700941"/>
                <a:ext cx="1687706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5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sz="15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de-DE" sz="15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500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de-DE" sz="15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de-DE" sz="1500" b="0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de-DE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500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de-DE" sz="15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sz="1500" dirty="0"/>
              </a:p>
            </p:txBody>
          </p:sp>
        </mc:Choice>
        <mc:Fallback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07D55458-A67C-491C-892F-B0E784DF4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1291" y="2700941"/>
                <a:ext cx="1687706" cy="32316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feld 2">
            <a:extLst>
              <a:ext uri="{FF2B5EF4-FFF2-40B4-BE49-F238E27FC236}">
                <a16:creationId xmlns:a16="http://schemas.microsoft.com/office/drawing/2014/main" id="{4E835558-28B7-42F0-9443-31A46EF7D380}"/>
              </a:ext>
            </a:extLst>
          </p:cNvPr>
          <p:cNvSpPr txBox="1"/>
          <p:nvPr/>
        </p:nvSpPr>
        <p:spPr>
          <a:xfrm>
            <a:off x="4028308" y="2269000"/>
            <a:ext cx="16914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Datenrealisierung</a:t>
            </a:r>
            <a:endParaRPr lang="en-GB" sz="16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E776F3DC-C1EF-4E59-A287-8ADABA9D70F4}"/>
              </a:ext>
            </a:extLst>
          </p:cNvPr>
          <p:cNvCxnSpPr/>
          <p:nvPr/>
        </p:nvCxnSpPr>
        <p:spPr>
          <a:xfrm flipV="1">
            <a:off x="5685378" y="1877864"/>
            <a:ext cx="273321" cy="3583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id="{6E61805D-D393-4D4F-B0C6-256475029FE1}"/>
              </a:ext>
            </a:extLst>
          </p:cNvPr>
          <p:cNvCxnSpPr>
            <a:cxnSpLocks/>
          </p:cNvCxnSpPr>
          <p:nvPr/>
        </p:nvCxnSpPr>
        <p:spPr>
          <a:xfrm>
            <a:off x="5685378" y="3631989"/>
            <a:ext cx="273321" cy="3583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mit Pfeil 45">
            <a:extLst>
              <a:ext uri="{FF2B5EF4-FFF2-40B4-BE49-F238E27FC236}">
                <a16:creationId xmlns:a16="http://schemas.microsoft.com/office/drawing/2014/main" id="{FDC56A72-EFE7-4CAB-A6F8-F61341C27BE8}"/>
              </a:ext>
            </a:extLst>
          </p:cNvPr>
          <p:cNvCxnSpPr>
            <a:cxnSpLocks/>
          </p:cNvCxnSpPr>
          <p:nvPr/>
        </p:nvCxnSpPr>
        <p:spPr>
          <a:xfrm>
            <a:off x="5685378" y="2856739"/>
            <a:ext cx="351907" cy="2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>
            <a:extLst>
              <a:ext uri="{FF2B5EF4-FFF2-40B4-BE49-F238E27FC236}">
                <a16:creationId xmlns:a16="http://schemas.microsoft.com/office/drawing/2014/main" id="{0A7C1E22-5EA9-42F2-8F16-5FA2B5F3175A}"/>
              </a:ext>
            </a:extLst>
          </p:cNvPr>
          <p:cNvCxnSpPr>
            <a:cxnSpLocks/>
            <a:endCxn id="2" idx="1"/>
          </p:cNvCxnSpPr>
          <p:nvPr/>
        </p:nvCxnSpPr>
        <p:spPr>
          <a:xfrm>
            <a:off x="3521219" y="2862433"/>
            <a:ext cx="550072" cy="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E0253205-1AAE-4669-B057-8B3BC5C02532}"/>
                  </a:ext>
                </a:extLst>
              </p:cNvPr>
              <p:cNvSpPr/>
              <p:nvPr/>
            </p:nvSpPr>
            <p:spPr>
              <a:xfrm>
                <a:off x="2986188" y="2632077"/>
                <a:ext cx="610360" cy="4462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3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300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sz="2300" i="1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</m:oMath>
                  </m:oMathPara>
                </a14:m>
                <a:endParaRPr lang="en-GB" sz="2300" dirty="0"/>
              </a:p>
            </p:txBody>
          </p:sp>
        </mc:Choice>
        <mc:Fallback xmlns="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E0253205-1AAE-4669-B057-8B3BC5C025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6188" y="2632077"/>
                <a:ext cx="610360" cy="446276"/>
              </a:xfrm>
              <a:prstGeom prst="rect">
                <a:avLst/>
              </a:prstGeom>
              <a:blipFill>
                <a:blip r:embed="rId17"/>
                <a:stretch>
                  <a:fillRect b="-274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feld 6">
            <a:extLst>
              <a:ext uri="{FF2B5EF4-FFF2-40B4-BE49-F238E27FC236}">
                <a16:creationId xmlns:a16="http://schemas.microsoft.com/office/drawing/2014/main" id="{A759A280-D1E1-F0EC-D18C-3BEFDF57123E}"/>
              </a:ext>
            </a:extLst>
          </p:cNvPr>
          <p:cNvSpPr txBox="1"/>
          <p:nvPr/>
        </p:nvSpPr>
        <p:spPr>
          <a:xfrm>
            <a:off x="307869" y="482277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Wirklichkeit</a:t>
            </a:r>
          </a:p>
        </p:txBody>
      </p: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F01D9300-6165-D1E7-A67A-4CC4598BCFD7}"/>
              </a:ext>
            </a:extLst>
          </p:cNvPr>
          <p:cNvCxnSpPr/>
          <p:nvPr/>
        </p:nvCxnSpPr>
        <p:spPr>
          <a:xfrm>
            <a:off x="3871909" y="929151"/>
            <a:ext cx="0" cy="4077307"/>
          </a:xfrm>
          <a:prstGeom prst="straightConnector1">
            <a:avLst/>
          </a:prstGeom>
          <a:ln w="31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feld 28">
            <a:extLst>
              <a:ext uri="{FF2B5EF4-FFF2-40B4-BE49-F238E27FC236}">
                <a16:creationId xmlns:a16="http://schemas.microsoft.com/office/drawing/2014/main" id="{2062F33C-0438-162C-9797-AD42BC7BB550}"/>
              </a:ext>
            </a:extLst>
          </p:cNvPr>
          <p:cNvSpPr txBox="1"/>
          <p:nvPr/>
        </p:nvSpPr>
        <p:spPr>
          <a:xfrm>
            <a:off x="4028308" y="4772906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Wissenschaft</a:t>
            </a:r>
          </a:p>
        </p:txBody>
      </p:sp>
    </p:spTree>
    <p:extLst>
      <p:ext uri="{BB962C8B-B14F-4D97-AF65-F5344CB8AC3E}">
        <p14:creationId xmlns:p14="http://schemas.microsoft.com/office/powerpoint/2010/main" val="1281415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56</Words>
  <Application>Microsoft Office PowerPoint</Application>
  <PresentationFormat>Benutzerdefiniert</PresentationFormat>
  <Paragraphs>26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22</cp:revision>
  <dcterms:created xsi:type="dcterms:W3CDTF">2019-11-10T05:55:16Z</dcterms:created>
  <dcterms:modified xsi:type="dcterms:W3CDTF">2023-11-01T12:22:05Z</dcterms:modified>
</cp:coreProperties>
</file>