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480175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15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6013" y="706933"/>
            <a:ext cx="5508149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2268784"/>
            <a:ext cx="4860131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3868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705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229978"/>
            <a:ext cx="1397288" cy="36606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229978"/>
            <a:ext cx="4110861" cy="36606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819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951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1076899"/>
            <a:ext cx="5589151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2890725"/>
            <a:ext cx="5589151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0517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1149890"/>
            <a:ext cx="2754074" cy="2740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028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29979"/>
            <a:ext cx="5589151" cy="8349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7" y="1058899"/>
            <a:ext cx="274141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7" y="1577849"/>
            <a:ext cx="2741417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1058899"/>
            <a:ext cx="2754918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1577849"/>
            <a:ext cx="2754918" cy="23207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7839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0257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1660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621942"/>
            <a:ext cx="3280589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950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287972"/>
            <a:ext cx="2090025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621942"/>
            <a:ext cx="3280589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1295877"/>
            <a:ext cx="2090025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5136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229979"/>
            <a:ext cx="5589151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1149890"/>
            <a:ext cx="5589151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1B1CA-FA94-419C-9A81-34FE5BAE3323}" type="datetimeFigureOut">
              <a:rPr lang="de-DE" smtClean="0"/>
              <a:t>23.11.2021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4003619"/>
            <a:ext cx="218705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4003619"/>
            <a:ext cx="1458039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39E46-ABEC-4731-9913-830A85260B4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095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B6CB79D0-4A20-4A78-BF35-6458E819FA87}"/>
              </a:ext>
            </a:extLst>
          </p:cNvPr>
          <p:cNvGrpSpPr/>
          <p:nvPr/>
        </p:nvGrpSpPr>
        <p:grpSpPr>
          <a:xfrm>
            <a:off x="-44340" y="250816"/>
            <a:ext cx="6568853" cy="3817959"/>
            <a:chOff x="142362" y="1652471"/>
            <a:chExt cx="6568853" cy="3817959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32F89C82-AAC8-4522-A8E4-A494251AD8DE}"/>
                </a:ext>
              </a:extLst>
            </p:cNvPr>
            <p:cNvCxnSpPr/>
            <p:nvPr/>
          </p:nvCxnSpPr>
          <p:spPr>
            <a:xfrm flipV="1">
              <a:off x="1367406" y="1671506"/>
              <a:ext cx="0" cy="35149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89A0813-603B-497D-97F7-554E7A061104}"/>
                </a:ext>
              </a:extLst>
            </p:cNvPr>
            <p:cNvCxnSpPr/>
            <p:nvPr/>
          </p:nvCxnSpPr>
          <p:spPr>
            <a:xfrm>
              <a:off x="1208015" y="4991450"/>
              <a:ext cx="3909269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2EA08A6-6848-4E86-9A58-BFD7D20396C0}"/>
                </a:ext>
              </a:extLst>
            </p:cNvPr>
            <p:cNvSpPr/>
            <p:nvPr/>
          </p:nvSpPr>
          <p:spPr>
            <a:xfrm>
              <a:off x="1543574" y="1996580"/>
              <a:ext cx="3112316" cy="2676088"/>
            </a:xfrm>
            <a:custGeom>
              <a:avLst/>
              <a:gdLst>
                <a:gd name="connsiteX0" fmla="*/ 0 w 3112316"/>
                <a:gd name="connsiteY0" fmla="*/ 2676088 h 2676088"/>
                <a:gd name="connsiteX1" fmla="*/ 1887523 w 3112316"/>
                <a:gd name="connsiteY1" fmla="*/ 2080470 h 2676088"/>
                <a:gd name="connsiteX2" fmla="*/ 3112316 w 3112316"/>
                <a:gd name="connsiteY2" fmla="*/ 0 h 2676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12316" h="2676088">
                  <a:moveTo>
                    <a:pt x="0" y="2676088"/>
                  </a:moveTo>
                  <a:cubicBezTo>
                    <a:pt x="684402" y="2601286"/>
                    <a:pt x="1368804" y="2526485"/>
                    <a:pt x="1887523" y="2080470"/>
                  </a:cubicBezTo>
                  <a:cubicBezTo>
                    <a:pt x="2406242" y="1634455"/>
                    <a:pt x="2759279" y="817227"/>
                    <a:pt x="3112316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B6C3339-16D5-4FC0-8D43-F5F5BCAE75C8}"/>
                </a:ext>
              </a:extLst>
            </p:cNvPr>
            <p:cNvCxnSpPr>
              <a:endCxn id="11" idx="2"/>
            </p:cNvCxnSpPr>
            <p:nvPr/>
          </p:nvCxnSpPr>
          <p:spPr>
            <a:xfrm flipV="1">
              <a:off x="1543574" y="1996580"/>
              <a:ext cx="3112316" cy="2676088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9047410-D3D3-4F70-B075-945401F8A6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6088" y="3428999"/>
              <a:ext cx="1518316" cy="128550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AFAC7303-6633-4EAC-947A-E1B014993692}"/>
                </a:ext>
              </a:extLst>
            </p:cNvPr>
            <p:cNvCxnSpPr>
              <a:cxnSpLocks/>
            </p:cNvCxnSpPr>
            <p:nvPr/>
          </p:nvCxnSpPr>
          <p:spPr>
            <a:xfrm>
              <a:off x="1275127" y="2004969"/>
              <a:ext cx="184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DF73966-65D3-471C-B5B2-E274D6437884}"/>
                </a:ext>
              </a:extLst>
            </p:cNvPr>
            <p:cNvCxnSpPr>
              <a:cxnSpLocks/>
            </p:cNvCxnSpPr>
            <p:nvPr/>
          </p:nvCxnSpPr>
          <p:spPr>
            <a:xfrm>
              <a:off x="1275126" y="4672668"/>
              <a:ext cx="184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2DDF0C18-146B-4432-87BB-E20F30F7C2B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451295" y="4992849"/>
              <a:ext cx="184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C32ABA4-1C90-4973-83D5-EBDBFD05BFF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89508" y="4991449"/>
              <a:ext cx="1845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B6C61207-B629-4BEF-9C33-577251A0F92F}"/>
                    </a:ext>
                  </a:extLst>
                </p:cNvPr>
                <p:cNvSpPr txBox="1"/>
                <p:nvPr/>
              </p:nvSpPr>
              <p:spPr>
                <a:xfrm>
                  <a:off x="414916" y="4488002"/>
                  <a:ext cx="6937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B6C61207-B629-4BEF-9C33-577251A0F92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916" y="4488002"/>
                  <a:ext cx="693716" cy="369332"/>
                </a:xfrm>
                <a:prstGeom prst="rect">
                  <a:avLst/>
                </a:prstGeom>
                <a:blipFill>
                  <a:blip r:embed="rId2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0E8AE6D-DB4E-4785-BE1D-0BC1EF1731FD}"/>
                    </a:ext>
                  </a:extLst>
                </p:cNvPr>
                <p:cNvSpPr txBox="1"/>
                <p:nvPr/>
              </p:nvSpPr>
              <p:spPr>
                <a:xfrm>
                  <a:off x="142362" y="1811914"/>
                  <a:ext cx="1100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0E8AE6D-DB4E-4785-BE1D-0BC1EF1731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362" y="1811914"/>
                  <a:ext cx="1100494" cy="369332"/>
                </a:xfrm>
                <a:prstGeom prst="rect">
                  <a:avLst/>
                </a:prstGeom>
                <a:blipFill>
                  <a:blip r:embed="rId3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B88BD4C-5387-4956-AED7-3459D6CA17AA}"/>
                    </a:ext>
                  </a:extLst>
                </p:cNvPr>
                <p:cNvSpPr txBox="1"/>
                <p:nvPr/>
              </p:nvSpPr>
              <p:spPr>
                <a:xfrm>
                  <a:off x="1359580" y="5101098"/>
                  <a:ext cx="3679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B88BD4C-5387-4956-AED7-3459D6CA17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9580" y="5101098"/>
                  <a:ext cx="367986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5F59D7A-2C9F-47FB-886A-9EBD45BB24AB}"/>
                    </a:ext>
                  </a:extLst>
                </p:cNvPr>
                <p:cNvSpPr txBox="1"/>
                <p:nvPr/>
              </p:nvSpPr>
              <p:spPr>
                <a:xfrm>
                  <a:off x="4194404" y="5086820"/>
                  <a:ext cx="774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5F59D7A-2C9F-47FB-886A-9EBD45BB24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4404" y="5086820"/>
                  <a:ext cx="774764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5CC29029-0943-499C-8923-58E4A3FD595B}"/>
                    </a:ext>
                  </a:extLst>
                </p:cNvPr>
                <p:cNvSpPr txBox="1"/>
                <p:nvPr/>
              </p:nvSpPr>
              <p:spPr>
                <a:xfrm>
                  <a:off x="3027242" y="5086820"/>
                  <a:ext cx="86613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de-DE" i="1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de-DE" i="1">
                            <a:solidFill>
                              <a:schemeClr val="bg1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𝑡𝑝</m:t>
                        </m:r>
                      </m:oMath>
                    </m:oMathPara>
                  </a14:m>
                  <a:endParaRPr lang="de-DE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mc:Choice>
          <mc:Fallback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5CC29029-0943-499C-8923-58E4A3FD595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27242" y="5086820"/>
                  <a:ext cx="866135" cy="369332"/>
                </a:xfrm>
                <a:prstGeom prst="rect">
                  <a:avLst/>
                </a:prstGeom>
                <a:blipFill>
                  <a:blip r:embed="rId6"/>
                  <a:stretch>
                    <a:fillRect b="-11667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CD1B174-A53C-4046-8A2C-9B6B3AF7F268}"/>
                    </a:ext>
                  </a:extLst>
                </p:cNvPr>
                <p:cNvSpPr txBox="1"/>
                <p:nvPr/>
              </p:nvSpPr>
              <p:spPr>
                <a:xfrm>
                  <a:off x="1507849" y="2285945"/>
                  <a:ext cx="22208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de-DE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𝑡𝑝</m:t>
                            </m:r>
                          </m:e>
                        </m:d>
                        <m:r>
                          <a:rPr lang="de-DE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𝑡𝑝</m:t>
                        </m:r>
                      </m:oMath>
                    </m:oMathPara>
                  </a14:m>
                  <a:endParaRPr lang="de-DE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7CD1B174-A53C-4046-8A2C-9B6B3AF7F2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07849" y="2285945"/>
                  <a:ext cx="2220800" cy="369332"/>
                </a:xfrm>
                <a:prstGeom prst="rect">
                  <a:avLst/>
                </a:prstGeom>
                <a:blipFill>
                  <a:blip r:embed="rId7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60280BC2-3FA2-4768-8263-094145ABDCAC}"/>
                    </a:ext>
                  </a:extLst>
                </p:cNvPr>
                <p:cNvSpPr txBox="1"/>
                <p:nvPr/>
              </p:nvSpPr>
              <p:spPr>
                <a:xfrm>
                  <a:off x="4581786" y="1652471"/>
                  <a:ext cx="212942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𝑡𝑝</m:t>
                            </m:r>
                          </m:e>
                        </m:d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60280BC2-3FA2-4768-8263-094145ABDC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81786" y="1652471"/>
                  <a:ext cx="2129429" cy="369332"/>
                </a:xfrm>
                <a:prstGeom prst="rect">
                  <a:avLst/>
                </a:prstGeom>
                <a:blipFill>
                  <a:blip r:embed="rId8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014EB39B-BFA6-4B7A-8AF9-7D6EBE66E04A}"/>
                </a:ext>
              </a:extLst>
            </p:cNvPr>
            <p:cNvCxnSpPr>
              <a:cxnSpLocks/>
            </p:cNvCxnSpPr>
            <p:nvPr/>
          </p:nvCxnSpPr>
          <p:spPr>
            <a:xfrm>
              <a:off x="3460309" y="4068660"/>
              <a:ext cx="0" cy="92278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E6CB116-7E41-4F3C-A0C4-C8B63D7991BF}"/>
                    </a:ext>
                  </a:extLst>
                </p:cNvPr>
                <p:cNvSpPr txBox="1"/>
                <p:nvPr/>
              </p:nvSpPr>
              <p:spPr>
                <a:xfrm>
                  <a:off x="3948151" y="3546418"/>
                  <a:ext cx="126727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d>
                          <m:dPr>
                            <m:ctrlP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de-DE" i="1">
                                <a:solidFill>
                                  <a:schemeClr val="bg1">
                                    <a:lumMod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𝑡𝑝</m:t>
                            </m:r>
                          </m:e>
                        </m:d>
                      </m:oMath>
                    </m:oMathPara>
                  </a14:m>
                  <a:endParaRPr lang="de-DE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mc:Choice>
          <mc:Fallback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E6CB116-7E41-4F3C-A0C4-C8B63D7991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48151" y="3546418"/>
                  <a:ext cx="1267270" cy="369332"/>
                </a:xfrm>
                <a:prstGeom prst="rect">
                  <a:avLst/>
                </a:prstGeom>
                <a:blipFill>
                  <a:blip r:embed="rId9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912215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2021-11-23T11:39:22Z</dcterms:created>
  <dcterms:modified xsi:type="dcterms:W3CDTF">2021-11-23T11:52:11Z</dcterms:modified>
</cp:coreProperties>
</file>