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720263" cy="3240088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150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5033" y="530264"/>
            <a:ext cx="7290197" cy="1128031"/>
          </a:xfrm>
        </p:spPr>
        <p:txBody>
          <a:bodyPr anchor="b"/>
          <a:lstStyle>
            <a:lvl1pPr algn="ctr"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5033" y="1701796"/>
            <a:ext cx="7290197" cy="78227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6027" indent="0" algn="ctr">
              <a:buNone/>
              <a:defRPr sz="945"/>
            </a:lvl2pPr>
            <a:lvl3pPr marL="432054" indent="0" algn="ctr">
              <a:buNone/>
              <a:defRPr sz="851"/>
            </a:lvl3pPr>
            <a:lvl4pPr marL="648081" indent="0" algn="ctr">
              <a:buNone/>
              <a:defRPr sz="756"/>
            </a:lvl4pPr>
            <a:lvl5pPr marL="864108" indent="0" algn="ctr">
              <a:buNone/>
              <a:defRPr sz="756"/>
            </a:lvl5pPr>
            <a:lvl6pPr marL="1080135" indent="0" algn="ctr">
              <a:buNone/>
              <a:defRPr sz="756"/>
            </a:lvl6pPr>
            <a:lvl7pPr marL="1296162" indent="0" algn="ctr">
              <a:buNone/>
              <a:defRPr sz="756"/>
            </a:lvl7pPr>
            <a:lvl8pPr marL="1512189" indent="0" algn="ctr">
              <a:buNone/>
              <a:defRPr sz="756"/>
            </a:lvl8pPr>
            <a:lvl9pPr marL="1728216" indent="0" algn="ctr">
              <a:buNone/>
              <a:defRPr sz="75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2709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6765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6063" y="172505"/>
            <a:ext cx="2095932" cy="274582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8268" y="172505"/>
            <a:ext cx="6166292" cy="27458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5846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7401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205" y="807773"/>
            <a:ext cx="8383727" cy="1347786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205" y="2168309"/>
            <a:ext cx="8383727" cy="708769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1602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2054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3pPr>
            <a:lvl4pPr marL="648081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4pPr>
            <a:lvl5pPr marL="864108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6pPr>
            <a:lvl7pPr marL="1296162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7pPr>
            <a:lvl8pPr marL="1512189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8pPr>
            <a:lvl9pPr marL="1728216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8850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8268" y="862523"/>
            <a:ext cx="4131112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0883" y="862523"/>
            <a:ext cx="4131112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8342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172505"/>
            <a:ext cx="8383727" cy="626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9535" y="794272"/>
            <a:ext cx="4112126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535" y="1183532"/>
            <a:ext cx="4112126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20883" y="794272"/>
            <a:ext cx="4132378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20883" y="1183532"/>
            <a:ext cx="4132378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568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8780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9968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216006"/>
            <a:ext cx="3135038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2378" y="466513"/>
            <a:ext cx="4920883" cy="2302563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534" y="972026"/>
            <a:ext cx="3135038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3831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216006"/>
            <a:ext cx="3135038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32378" y="466513"/>
            <a:ext cx="4920883" cy="2302563"/>
          </a:xfrm>
        </p:spPr>
        <p:txBody>
          <a:bodyPr anchor="t"/>
          <a:lstStyle>
            <a:lvl1pPr marL="0" indent="0">
              <a:buNone/>
              <a:defRPr sz="1512"/>
            </a:lvl1pPr>
            <a:lvl2pPr marL="216027" indent="0">
              <a:buNone/>
              <a:defRPr sz="1323"/>
            </a:lvl2pPr>
            <a:lvl3pPr marL="432054" indent="0">
              <a:buNone/>
              <a:defRPr sz="1134"/>
            </a:lvl3pPr>
            <a:lvl4pPr marL="648081" indent="0">
              <a:buNone/>
              <a:defRPr sz="945"/>
            </a:lvl4pPr>
            <a:lvl5pPr marL="864108" indent="0">
              <a:buNone/>
              <a:defRPr sz="945"/>
            </a:lvl5pPr>
            <a:lvl6pPr marL="1080135" indent="0">
              <a:buNone/>
              <a:defRPr sz="945"/>
            </a:lvl6pPr>
            <a:lvl7pPr marL="1296162" indent="0">
              <a:buNone/>
              <a:defRPr sz="945"/>
            </a:lvl7pPr>
            <a:lvl8pPr marL="1512189" indent="0">
              <a:buNone/>
              <a:defRPr sz="945"/>
            </a:lvl8pPr>
            <a:lvl9pPr marL="1728216" indent="0">
              <a:buNone/>
              <a:defRPr sz="94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534" y="972026"/>
            <a:ext cx="3135038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7566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8268" y="172505"/>
            <a:ext cx="8383727" cy="626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8268" y="862523"/>
            <a:ext cx="8383727" cy="205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8268" y="3003082"/>
            <a:ext cx="2187059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2C9BE-1BBC-41F8-BAF9-F4D743417021}" type="datetimeFigureOut">
              <a:rPr lang="de-DE" smtClean="0"/>
              <a:t>06.08.2023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19837" y="3003082"/>
            <a:ext cx="3280589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64936" y="3003082"/>
            <a:ext cx="2187059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4E336-9446-47AA-AC75-8DD47532E0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8935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2054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14" indent="-108014" algn="l" defTabSz="43205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68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6095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972122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9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6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3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836230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48A5178E-2677-471A-98ED-0F4AA786B669}"/>
              </a:ext>
            </a:extLst>
          </p:cNvPr>
          <p:cNvGrpSpPr/>
          <p:nvPr/>
        </p:nvGrpSpPr>
        <p:grpSpPr>
          <a:xfrm>
            <a:off x="3708228" y="756204"/>
            <a:ext cx="2467762" cy="2206305"/>
            <a:chOff x="214620" y="2569127"/>
            <a:chExt cx="2467762" cy="2206305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C8C0F19-1C8C-4A0F-B2C7-BEFEE73B9E98}"/>
                </a:ext>
              </a:extLst>
            </p:cNvPr>
            <p:cNvGrpSpPr/>
            <p:nvPr/>
          </p:nvGrpSpPr>
          <p:grpSpPr>
            <a:xfrm>
              <a:off x="214620" y="2569127"/>
              <a:ext cx="2467762" cy="2206305"/>
              <a:chOff x="6588152" y="2569128"/>
              <a:chExt cx="2467762" cy="2206305"/>
            </a:xfrm>
          </p:grpSpPr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ACBF0E37-4429-478F-9FAE-06E8D8E44FCB}"/>
                  </a:ext>
                </a:extLst>
              </p:cNvPr>
              <p:cNvSpPr/>
              <p:nvPr/>
            </p:nvSpPr>
            <p:spPr>
              <a:xfrm>
                <a:off x="6588152" y="2569128"/>
                <a:ext cx="1107347" cy="220630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F51594ED-A88B-4746-908A-36C3FAD35B60}"/>
                  </a:ext>
                </a:extLst>
              </p:cNvPr>
              <p:cNvSpPr/>
              <p:nvPr/>
            </p:nvSpPr>
            <p:spPr>
              <a:xfrm>
                <a:off x="7948567" y="2569128"/>
                <a:ext cx="1107347" cy="220630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</p:grp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17AAD005-E177-42FE-9F14-21580703D6FF}"/>
                </a:ext>
              </a:extLst>
            </p:cNvPr>
            <p:cNvSpPr txBox="1"/>
            <p:nvPr/>
          </p:nvSpPr>
          <p:spPr>
            <a:xfrm>
              <a:off x="594917" y="2856670"/>
              <a:ext cx="314510" cy="16312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</a:p>
            <a:p>
              <a:endPara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2</a:t>
              </a:r>
            </a:p>
            <a:p>
              <a:endPara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3</a:t>
              </a:r>
              <a:endPara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FB504BCD-8604-4D4D-9C47-B393087B68FE}"/>
                </a:ext>
              </a:extLst>
            </p:cNvPr>
            <p:cNvSpPr txBox="1"/>
            <p:nvPr/>
          </p:nvSpPr>
          <p:spPr>
            <a:xfrm>
              <a:off x="1954974" y="2651773"/>
              <a:ext cx="380232" cy="206210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A</a:t>
              </a:r>
            </a:p>
            <a:p>
              <a:endPara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B</a:t>
              </a:r>
            </a:p>
            <a:p>
              <a:endPara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C</a:t>
              </a:r>
            </a:p>
            <a:p>
              <a:endPara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D</a:t>
              </a:r>
              <a:endPara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24" name="Gerade Verbindung mit Pfeil 23">
              <a:extLst>
                <a:ext uri="{FF2B5EF4-FFF2-40B4-BE49-F238E27FC236}">
                  <a16:creationId xmlns:a16="http://schemas.microsoft.com/office/drawing/2014/main" id="{CDEBCC3C-11C5-44A4-9EC9-BA43ECBD31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0790" y="2841042"/>
              <a:ext cx="1064148" cy="192287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mit Pfeil 27">
              <a:extLst>
                <a:ext uri="{FF2B5EF4-FFF2-40B4-BE49-F238E27FC236}">
                  <a16:creationId xmlns:a16="http://schemas.microsoft.com/office/drawing/2014/main" id="{36C5843E-C488-4B8F-AB19-51979F6876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0060" y="3384657"/>
              <a:ext cx="1102692" cy="245784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mit Pfeil 28">
              <a:extLst>
                <a:ext uri="{FF2B5EF4-FFF2-40B4-BE49-F238E27FC236}">
                  <a16:creationId xmlns:a16="http://schemas.microsoft.com/office/drawing/2014/main" id="{7DFA6F81-ACB7-4661-8F60-0CC2B7109BDF}"/>
                </a:ext>
              </a:extLst>
            </p:cNvPr>
            <p:cNvCxnSpPr>
              <a:cxnSpLocks/>
            </p:cNvCxnSpPr>
            <p:nvPr/>
          </p:nvCxnSpPr>
          <p:spPr>
            <a:xfrm>
              <a:off x="890790" y="4240540"/>
              <a:ext cx="1080777" cy="235199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8A3E08DF-1B90-49A4-A5DA-1AB82D6F11E3}"/>
              </a:ext>
            </a:extLst>
          </p:cNvPr>
          <p:cNvGrpSpPr/>
          <p:nvPr/>
        </p:nvGrpSpPr>
        <p:grpSpPr>
          <a:xfrm>
            <a:off x="6980777" y="756204"/>
            <a:ext cx="2467762" cy="2206305"/>
            <a:chOff x="6588152" y="2569128"/>
            <a:chExt cx="2467762" cy="2206305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03F841F4-16E8-4BF3-AC73-A378633934F9}"/>
                </a:ext>
              </a:extLst>
            </p:cNvPr>
            <p:cNvSpPr/>
            <p:nvPr/>
          </p:nvSpPr>
          <p:spPr>
            <a:xfrm>
              <a:off x="6588152" y="2569128"/>
              <a:ext cx="1107347" cy="22063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61A97313-9D5A-43D5-8111-D873B489ABBA}"/>
                </a:ext>
              </a:extLst>
            </p:cNvPr>
            <p:cNvSpPr/>
            <p:nvPr/>
          </p:nvSpPr>
          <p:spPr>
            <a:xfrm>
              <a:off x="7948567" y="2569128"/>
              <a:ext cx="1107347" cy="22063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</p:grpSp>
      <p:sp>
        <p:nvSpPr>
          <p:cNvPr id="49" name="Textfeld 48">
            <a:extLst>
              <a:ext uri="{FF2B5EF4-FFF2-40B4-BE49-F238E27FC236}">
                <a16:creationId xmlns:a16="http://schemas.microsoft.com/office/drawing/2014/main" id="{A22C2C6A-E3DC-4B86-B2AD-608882FB3305}"/>
              </a:ext>
            </a:extLst>
          </p:cNvPr>
          <p:cNvSpPr txBox="1"/>
          <p:nvPr/>
        </p:nvSpPr>
        <p:spPr>
          <a:xfrm>
            <a:off x="170262" y="92138"/>
            <a:ext cx="86998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b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  </a:t>
            </a:r>
            <a:r>
              <a:rPr lang="de-DE" sz="220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   Nicht-injektiv         </a:t>
            </a:r>
            <a:r>
              <a:rPr lang="de-DE" sz="2200" b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 </a:t>
            </a:r>
            <a:r>
              <a:rPr lang="de-DE" sz="220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    Nicht-surjektiv                     Bijektiv</a:t>
            </a:r>
            <a:endParaRPr lang="de-DE" sz="2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F86BA61D-71A0-4B8E-969E-E93B9A990A72}"/>
              </a:ext>
            </a:extLst>
          </p:cNvPr>
          <p:cNvGrpSpPr/>
          <p:nvPr/>
        </p:nvGrpSpPr>
        <p:grpSpPr>
          <a:xfrm>
            <a:off x="453075" y="756204"/>
            <a:ext cx="2467762" cy="2206305"/>
            <a:chOff x="256232" y="3490492"/>
            <a:chExt cx="2467762" cy="2206305"/>
          </a:xfrm>
        </p:grpSpPr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FBAA60DB-F8C5-4323-9E29-727F1E1C4B35}"/>
                </a:ext>
              </a:extLst>
            </p:cNvPr>
            <p:cNvGrpSpPr/>
            <p:nvPr/>
          </p:nvGrpSpPr>
          <p:grpSpPr>
            <a:xfrm>
              <a:off x="256232" y="3490492"/>
              <a:ext cx="2467762" cy="2206305"/>
              <a:chOff x="3401386" y="2569126"/>
              <a:chExt cx="2467762" cy="2206305"/>
            </a:xfrm>
          </p:grpSpPr>
          <p:grpSp>
            <p:nvGrpSpPr>
              <p:cNvPr id="14" name="Gruppieren 13">
                <a:extLst>
                  <a:ext uri="{FF2B5EF4-FFF2-40B4-BE49-F238E27FC236}">
                    <a16:creationId xmlns:a16="http://schemas.microsoft.com/office/drawing/2014/main" id="{2980E109-D5CA-406E-B782-BA8940343C95}"/>
                  </a:ext>
                </a:extLst>
              </p:cNvPr>
              <p:cNvGrpSpPr/>
              <p:nvPr/>
            </p:nvGrpSpPr>
            <p:grpSpPr>
              <a:xfrm>
                <a:off x="3401386" y="2569126"/>
                <a:ext cx="2467762" cy="2206305"/>
                <a:chOff x="6588152" y="2569128"/>
                <a:chExt cx="2467762" cy="2206305"/>
              </a:xfrm>
            </p:grpSpPr>
            <p:sp>
              <p:nvSpPr>
                <p:cNvPr id="15" name="Ellipse 14">
                  <a:extLst>
                    <a:ext uri="{FF2B5EF4-FFF2-40B4-BE49-F238E27FC236}">
                      <a16:creationId xmlns:a16="http://schemas.microsoft.com/office/drawing/2014/main" id="{679897F4-EEDF-4CE7-BD9A-FA17F0DC66A5}"/>
                    </a:ext>
                  </a:extLst>
                </p:cNvPr>
                <p:cNvSpPr/>
                <p:nvPr/>
              </p:nvSpPr>
              <p:spPr>
                <a:xfrm>
                  <a:off x="6588152" y="2569128"/>
                  <a:ext cx="1107347" cy="220630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001B8C88-F206-4813-A1C0-990923DFEF0F}"/>
                    </a:ext>
                  </a:extLst>
                </p:cNvPr>
                <p:cNvSpPr/>
                <p:nvPr/>
              </p:nvSpPr>
              <p:spPr>
                <a:xfrm>
                  <a:off x="7948567" y="2569128"/>
                  <a:ext cx="1107347" cy="220630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p:grpSp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E6B1B6D5-937F-4606-A1AC-97B21F38D12E}"/>
                  </a:ext>
                </a:extLst>
              </p:cNvPr>
              <p:cNvSpPr txBox="1"/>
              <p:nvPr/>
            </p:nvSpPr>
            <p:spPr>
              <a:xfrm>
                <a:off x="5169766" y="3162650"/>
                <a:ext cx="35618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A</a:t>
                </a:r>
              </a:p>
              <a:p>
                <a:endPara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  <a:p>
                <a:r>
                  <a:rPr lang="de-DE" sz="2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B</a:t>
                </a:r>
              </a:p>
            </p:txBody>
          </p:sp>
        </p:grp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FA51C422-E757-4835-83D5-DABB578757F8}"/>
                </a:ext>
              </a:extLst>
            </p:cNvPr>
            <p:cNvSpPr txBox="1"/>
            <p:nvPr/>
          </p:nvSpPr>
          <p:spPr>
            <a:xfrm>
              <a:off x="652650" y="3765888"/>
              <a:ext cx="314510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</a:p>
            <a:p>
              <a:endPara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2</a:t>
              </a:r>
            </a:p>
            <a:p>
              <a:endPara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3</a:t>
              </a:r>
              <a:endPara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37" name="Gerade Verbindung mit Pfeil 36">
              <a:extLst>
                <a:ext uri="{FF2B5EF4-FFF2-40B4-BE49-F238E27FC236}">
                  <a16:creationId xmlns:a16="http://schemas.microsoft.com/office/drawing/2014/main" id="{F2BB3D28-6EFB-4825-B9BE-F322A67B935C}"/>
                </a:ext>
              </a:extLst>
            </p:cNvPr>
            <p:cNvCxnSpPr>
              <a:cxnSpLocks/>
            </p:cNvCxnSpPr>
            <p:nvPr/>
          </p:nvCxnSpPr>
          <p:spPr>
            <a:xfrm>
              <a:off x="949347" y="3978446"/>
              <a:ext cx="1115423" cy="236338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 Verbindung mit Pfeil 37">
              <a:extLst>
                <a:ext uri="{FF2B5EF4-FFF2-40B4-BE49-F238E27FC236}">
                  <a16:creationId xmlns:a16="http://schemas.microsoft.com/office/drawing/2014/main" id="{E52A4515-CD04-44FD-B429-44E5D729624D}"/>
                </a:ext>
              </a:extLst>
            </p:cNvPr>
            <p:cNvCxnSpPr>
              <a:cxnSpLocks/>
              <a:stCxn id="35" idx="3"/>
            </p:cNvCxnSpPr>
            <p:nvPr/>
          </p:nvCxnSpPr>
          <p:spPr>
            <a:xfrm flipV="1">
              <a:off x="967161" y="4335712"/>
              <a:ext cx="1090133" cy="245784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 Verbindung mit Pfeil 42">
              <a:extLst>
                <a:ext uri="{FF2B5EF4-FFF2-40B4-BE49-F238E27FC236}">
                  <a16:creationId xmlns:a16="http://schemas.microsoft.com/office/drawing/2014/main" id="{D8554E57-60A7-41C5-BC34-E2E406073B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9347" y="4854165"/>
              <a:ext cx="1115423" cy="30774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feld 51">
            <a:extLst>
              <a:ext uri="{FF2B5EF4-FFF2-40B4-BE49-F238E27FC236}">
                <a16:creationId xmlns:a16="http://schemas.microsoft.com/office/drawing/2014/main" id="{443D7520-10BA-4086-8B5D-3974F52F25F1}"/>
              </a:ext>
            </a:extLst>
          </p:cNvPr>
          <p:cNvSpPr txBox="1"/>
          <p:nvPr/>
        </p:nvSpPr>
        <p:spPr>
          <a:xfrm>
            <a:off x="7398677" y="1031598"/>
            <a:ext cx="31451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1</a:t>
            </a:r>
          </a:p>
          <a:p>
            <a:endParaRPr lang="de-DE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2</a:t>
            </a:r>
          </a:p>
          <a:p>
            <a:endParaRPr lang="de-DE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3</a:t>
            </a:r>
            <a:endParaRPr lang="de-DE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26F62585-C699-47D5-8D9B-1EAC9FE0E579}"/>
              </a:ext>
            </a:extLst>
          </p:cNvPr>
          <p:cNvSpPr txBox="1"/>
          <p:nvPr/>
        </p:nvSpPr>
        <p:spPr>
          <a:xfrm>
            <a:off x="8753806" y="1043745"/>
            <a:ext cx="35618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A</a:t>
            </a:r>
          </a:p>
          <a:p>
            <a:endParaRPr lang="de-DE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B</a:t>
            </a:r>
          </a:p>
          <a:p>
            <a:endParaRPr lang="de-DE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C</a:t>
            </a:r>
            <a:endParaRPr lang="de-DE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cxnSp>
        <p:nvCxnSpPr>
          <p:cNvPr id="54" name="Gerade Verbindung mit Pfeil 53">
            <a:extLst>
              <a:ext uri="{FF2B5EF4-FFF2-40B4-BE49-F238E27FC236}">
                <a16:creationId xmlns:a16="http://schemas.microsoft.com/office/drawing/2014/main" id="{F4A06154-BD4A-41D6-91E1-B33DB4A6ADB8}"/>
              </a:ext>
            </a:extLst>
          </p:cNvPr>
          <p:cNvCxnSpPr>
            <a:cxnSpLocks/>
          </p:cNvCxnSpPr>
          <p:nvPr/>
        </p:nvCxnSpPr>
        <p:spPr>
          <a:xfrm>
            <a:off x="7690130" y="1214466"/>
            <a:ext cx="1063676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76C7868C-EFCE-4D11-9B3E-232EE31D9E37}"/>
              </a:ext>
            </a:extLst>
          </p:cNvPr>
          <p:cNvCxnSpPr>
            <a:cxnSpLocks/>
          </p:cNvCxnSpPr>
          <p:nvPr/>
        </p:nvCxnSpPr>
        <p:spPr>
          <a:xfrm>
            <a:off x="7690130" y="1825022"/>
            <a:ext cx="1063676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A076910C-F01F-477C-9459-61317DBE8A2E}"/>
              </a:ext>
            </a:extLst>
          </p:cNvPr>
          <p:cNvCxnSpPr>
            <a:cxnSpLocks/>
          </p:cNvCxnSpPr>
          <p:nvPr/>
        </p:nvCxnSpPr>
        <p:spPr>
          <a:xfrm>
            <a:off x="7690130" y="2431354"/>
            <a:ext cx="1063676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046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</Words>
  <Application>Microsoft Office PowerPoint</Application>
  <PresentationFormat>Benutzerdefiniert</PresentationFormat>
  <Paragraphs>31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19</cp:revision>
  <cp:lastPrinted>2021-08-20T05:43:19Z</cp:lastPrinted>
  <dcterms:created xsi:type="dcterms:W3CDTF">2017-12-29T06:25:19Z</dcterms:created>
  <dcterms:modified xsi:type="dcterms:W3CDTF">2023-08-06T05:54:12Z</dcterms:modified>
</cp:coreProperties>
</file>