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4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01553"/>
            <a:ext cx="7772400" cy="2130602"/>
          </a:xfrm>
        </p:spPr>
        <p:txBody>
          <a:bodyPr anchor="b"/>
          <a:lstStyle>
            <a:lvl1pPr algn="ctr">
              <a:defRPr sz="535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14319"/>
            <a:ext cx="6858000" cy="1477538"/>
          </a:xfrm>
        </p:spPr>
        <p:txBody>
          <a:bodyPr/>
          <a:lstStyle>
            <a:lvl1pPr marL="0" indent="0" algn="ctr">
              <a:buNone/>
              <a:defRPr sz="2142"/>
            </a:lvl1pPr>
            <a:lvl2pPr marL="408005" indent="0" algn="ctr">
              <a:buNone/>
              <a:defRPr sz="1785"/>
            </a:lvl2pPr>
            <a:lvl3pPr marL="816011" indent="0" algn="ctr">
              <a:buNone/>
              <a:defRPr sz="1606"/>
            </a:lvl3pPr>
            <a:lvl4pPr marL="1224016" indent="0" algn="ctr">
              <a:buNone/>
              <a:defRPr sz="1428"/>
            </a:lvl4pPr>
            <a:lvl5pPr marL="1632021" indent="0" algn="ctr">
              <a:buNone/>
              <a:defRPr sz="1428"/>
            </a:lvl5pPr>
            <a:lvl6pPr marL="2040026" indent="0" algn="ctr">
              <a:buNone/>
              <a:defRPr sz="1428"/>
            </a:lvl6pPr>
            <a:lvl7pPr marL="2448032" indent="0" algn="ctr">
              <a:buNone/>
              <a:defRPr sz="1428"/>
            </a:lvl7pPr>
            <a:lvl8pPr marL="2856037" indent="0" algn="ctr">
              <a:buNone/>
              <a:defRPr sz="1428"/>
            </a:lvl8pPr>
            <a:lvl9pPr marL="3264042" indent="0" algn="ctr">
              <a:buNone/>
              <a:defRPr sz="1428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213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269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25823"/>
            <a:ext cx="1971675" cy="518625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25823"/>
            <a:ext cx="5800725" cy="518625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339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587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525705"/>
            <a:ext cx="7886700" cy="2545672"/>
          </a:xfrm>
        </p:spPr>
        <p:txBody>
          <a:bodyPr anchor="b"/>
          <a:lstStyle>
            <a:lvl1pPr>
              <a:defRPr sz="535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95460"/>
            <a:ext cx="7886700" cy="1338709"/>
          </a:xfrm>
        </p:spPr>
        <p:txBody>
          <a:bodyPr/>
          <a:lstStyle>
            <a:lvl1pPr marL="0" indent="0">
              <a:buNone/>
              <a:defRPr sz="2142">
                <a:solidFill>
                  <a:schemeClr val="tx1"/>
                </a:solidFill>
              </a:defRPr>
            </a:lvl1pPr>
            <a:lvl2pPr marL="40800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2pPr>
            <a:lvl3pPr marL="816011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3pPr>
            <a:lvl4pPr marL="122401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4pPr>
            <a:lvl5pPr marL="1632021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5pPr>
            <a:lvl6pPr marL="204002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6pPr>
            <a:lvl7pPr marL="244803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7pPr>
            <a:lvl8pPr marL="2856037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8pPr>
            <a:lvl9pPr marL="326404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789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29117"/>
            <a:ext cx="3886200" cy="3882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29117"/>
            <a:ext cx="3886200" cy="3882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663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825"/>
            <a:ext cx="7886700" cy="1182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00205"/>
            <a:ext cx="3868340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35432"/>
            <a:ext cx="3868340" cy="32879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500205"/>
            <a:ext cx="3887391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235432"/>
            <a:ext cx="3887391" cy="32879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436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999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23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81141"/>
            <a:ext cx="4629150" cy="4349034"/>
          </a:xfrm>
        </p:spPr>
        <p:txBody>
          <a:bodyPr/>
          <a:lstStyle>
            <a:lvl1pPr>
              <a:defRPr sz="2856"/>
            </a:lvl1pPr>
            <a:lvl2pPr>
              <a:defRPr sz="2499"/>
            </a:lvl2pPr>
            <a:lvl3pPr>
              <a:defRPr sz="2142"/>
            </a:lvl3pPr>
            <a:lvl4pPr>
              <a:defRPr sz="1785"/>
            </a:lvl4pPr>
            <a:lvl5pPr>
              <a:defRPr sz="1785"/>
            </a:lvl5pPr>
            <a:lvl6pPr>
              <a:defRPr sz="1785"/>
            </a:lvl6pPr>
            <a:lvl7pPr>
              <a:defRPr sz="1785"/>
            </a:lvl7pPr>
            <a:lvl8pPr>
              <a:defRPr sz="1785"/>
            </a:lvl8pPr>
            <a:lvl9pPr>
              <a:defRPr sz="178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8144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81141"/>
            <a:ext cx="4629150" cy="4349034"/>
          </a:xfrm>
        </p:spPr>
        <p:txBody>
          <a:bodyPr anchor="t"/>
          <a:lstStyle>
            <a:lvl1pPr marL="0" indent="0">
              <a:buNone/>
              <a:defRPr sz="2856"/>
            </a:lvl1pPr>
            <a:lvl2pPr marL="408005" indent="0">
              <a:buNone/>
              <a:defRPr sz="2499"/>
            </a:lvl2pPr>
            <a:lvl3pPr marL="816011" indent="0">
              <a:buNone/>
              <a:defRPr sz="2142"/>
            </a:lvl3pPr>
            <a:lvl4pPr marL="1224016" indent="0">
              <a:buNone/>
              <a:defRPr sz="1785"/>
            </a:lvl4pPr>
            <a:lvl5pPr marL="1632021" indent="0">
              <a:buNone/>
              <a:defRPr sz="1785"/>
            </a:lvl5pPr>
            <a:lvl6pPr marL="2040026" indent="0">
              <a:buNone/>
              <a:defRPr sz="1785"/>
            </a:lvl6pPr>
            <a:lvl7pPr marL="2448032" indent="0">
              <a:buNone/>
              <a:defRPr sz="1785"/>
            </a:lvl7pPr>
            <a:lvl8pPr marL="2856037" indent="0">
              <a:buNone/>
              <a:defRPr sz="1785"/>
            </a:lvl8pPr>
            <a:lvl9pPr marL="3264042" indent="0">
              <a:buNone/>
              <a:defRPr sz="178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279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25825"/>
            <a:ext cx="7886700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29117"/>
            <a:ext cx="7886700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CA39-DE39-4ECF-BC13-1BC2B7B47C7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672162"/>
            <a:ext cx="30861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D7C74-450C-40E5-BCFE-18EB4F8B52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2608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6011" rtl="0" eaLnBrk="1" latinLnBrk="0" hangingPunct="1">
        <a:lnSpc>
          <a:spcPct val="90000"/>
        </a:lnSpc>
        <a:spcBef>
          <a:spcPct val="0"/>
        </a:spcBef>
        <a:buNone/>
        <a:defRPr sz="39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003" indent="-204003" algn="l" defTabSz="816011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9" kern="1200">
          <a:solidFill>
            <a:schemeClr val="tx1"/>
          </a:solidFill>
          <a:latin typeface="+mn-lt"/>
          <a:ea typeface="+mn-ea"/>
          <a:cs typeface="+mn-cs"/>
        </a:defRPr>
      </a:lvl1pPr>
      <a:lvl2pPr marL="61200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2" kern="1200">
          <a:solidFill>
            <a:schemeClr val="tx1"/>
          </a:solidFill>
          <a:latin typeface="+mn-lt"/>
          <a:ea typeface="+mn-ea"/>
          <a:cs typeface="+mn-cs"/>
        </a:defRPr>
      </a:lvl2pPr>
      <a:lvl3pPr marL="1020013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42801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83602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244029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65203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3060040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468045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1pPr>
      <a:lvl2pPr marL="408005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81601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63202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04002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44803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2856037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26404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rtikelbild-0">
            <a:extLst>
              <a:ext uri="{FF2B5EF4-FFF2-40B4-BE49-F238E27FC236}">
                <a16:creationId xmlns:a16="http://schemas.microsoft.com/office/drawing/2014/main" id="{9356334A-D8EC-4BB2-B2FA-D857B9CD3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507" y="482049"/>
            <a:ext cx="2081200" cy="29450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 descr="Ein Bild, das Person, sitzend enthält.&#10;&#10;Automatisch generierte Beschreibung">
            <a:extLst>
              <a:ext uri="{FF2B5EF4-FFF2-40B4-BE49-F238E27FC236}">
                <a16:creationId xmlns:a16="http://schemas.microsoft.com/office/drawing/2014/main" id="{AAB3B5EA-43C7-4E16-857A-0E7FE36EB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05" y="388012"/>
            <a:ext cx="4471506" cy="2978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Grafik 6" descr="Ein Bild, das Tisch enthält.&#10;&#10;Automatisch generierte Beschreibung">
            <a:extLst>
              <a:ext uri="{FF2B5EF4-FFF2-40B4-BE49-F238E27FC236}">
                <a16:creationId xmlns:a16="http://schemas.microsoft.com/office/drawing/2014/main" id="{2931DA4B-0549-4953-A829-9AC636F122D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077" y="1652653"/>
            <a:ext cx="3151431" cy="448565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A7586220-64F6-41DB-AF16-FF48FC3CA4CD}"/>
              </a:ext>
            </a:extLst>
          </p:cNvPr>
          <p:cNvSpPr/>
          <p:nvPr/>
        </p:nvSpPr>
        <p:spPr>
          <a:xfrm>
            <a:off x="5090508" y="2247713"/>
            <a:ext cx="3909119" cy="294509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2F3FB46-B211-46D9-BE06-E536AC0F3516}"/>
              </a:ext>
            </a:extLst>
          </p:cNvPr>
          <p:cNvSpPr txBox="1"/>
          <p:nvPr/>
        </p:nvSpPr>
        <p:spPr>
          <a:xfrm>
            <a:off x="5139306" y="2371548"/>
            <a:ext cx="3753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200" b="1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Testdiagnostik: </a:t>
            </a:r>
          </a:p>
          <a:p>
            <a:pPr algn="just"/>
            <a:r>
              <a:rPr lang="de-DE" sz="1200" u="sng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BDI-II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Summe 47, Hinweis auf schwere depressive Episode. </a:t>
            </a:r>
          </a:p>
          <a:p>
            <a:pPr algn="just"/>
            <a:endParaRPr lang="de-DE" sz="1200" dirty="0">
              <a:solidFill>
                <a:srgbClr val="00000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 algn="just"/>
            <a:r>
              <a:rPr lang="de-DE" sz="1200" u="sng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SCL-90-R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Erhöhte Werte und </a:t>
            </a:r>
            <a:r>
              <a:rPr lang="de-DE" sz="1200" dirty="0" err="1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Cutoff</a:t>
            </a: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-Überschreitungen auf den Skalen Zwanghaftigkeit, Depressivität, Ängstlichkeit, </a:t>
            </a:r>
            <a:r>
              <a:rPr lang="de-DE" sz="1200" dirty="0" err="1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Pychotizismus</a:t>
            </a: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(je PR 80), Aggressivität (PR 73) und Unsicherheit (PR 70). Deutliche Belastung auf Gesamtskala „psychische Belastung“ (PR 80). Hinweise auf deutliche psychische Belastung in mehreren Bereichen. </a:t>
            </a:r>
          </a:p>
          <a:p>
            <a:pPr algn="just"/>
            <a:endParaRPr lang="de-DE" sz="1200" dirty="0">
              <a:solidFill>
                <a:srgbClr val="00000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 algn="just"/>
            <a:r>
              <a:rPr lang="de-DE" sz="1200" u="sng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ADP-IV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Persönlichkeitsinventar: minimale </a:t>
            </a:r>
            <a:r>
              <a:rPr lang="de-DE" sz="1200" dirty="0" err="1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Cutoff</a:t>
            </a: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-Überschrei-</a:t>
            </a:r>
            <a:r>
              <a:rPr lang="de-DE" sz="1200" dirty="0" err="1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tung</a:t>
            </a:r>
            <a:r>
              <a:rPr lang="de-DE" sz="1200" dirty="0">
                <a:solidFill>
                  <a:srgbClr val="00000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im Bereich der Paranoiden PS, sonst unauffällig.</a:t>
            </a:r>
            <a:endParaRPr lang="de-DE" sz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  <a:p>
            <a:pPr algn="just"/>
            <a:endParaRPr lang="de-DE" sz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882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</cp:revision>
  <dcterms:created xsi:type="dcterms:W3CDTF">2021-10-08T06:45:30Z</dcterms:created>
  <dcterms:modified xsi:type="dcterms:W3CDTF">2021-10-08T08:53:07Z</dcterms:modified>
</cp:coreProperties>
</file>