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10080625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7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01553"/>
            <a:ext cx="7560469" cy="2130602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214319"/>
            <a:ext cx="7560469" cy="14775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65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02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25823"/>
            <a:ext cx="217363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25823"/>
            <a:ext cx="6394896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6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11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525704"/>
            <a:ext cx="8694539" cy="25456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095459"/>
            <a:ext cx="8694539" cy="133870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26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20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25824"/>
            <a:ext cx="8694539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00205"/>
            <a:ext cx="4264576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235432"/>
            <a:ext cx="4264576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00205"/>
            <a:ext cx="4285579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235432"/>
            <a:ext cx="4285579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3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33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9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81140"/>
            <a:ext cx="5103316" cy="434903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0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81140"/>
            <a:ext cx="5103316" cy="434903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25824"/>
            <a:ext cx="8694539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629117"/>
            <a:ext cx="8694539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672161"/>
            <a:ext cx="340221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0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79132" y="110876"/>
            <a:ext cx="9765096" cy="5890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4" y="3513720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1841A5B-5DA1-4863-B0A3-8970A34551BC}"/>
              </a:ext>
            </a:extLst>
          </p:cNvPr>
          <p:cNvCxnSpPr>
            <a:cxnSpLocks/>
          </p:cNvCxnSpPr>
          <p:nvPr/>
        </p:nvCxnSpPr>
        <p:spPr>
          <a:xfrm flipV="1">
            <a:off x="6263704" y="5067873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4" y="3518891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924562" y="3432621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39652" y="2808238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B7A3D28-173F-4D89-84FC-B91A6E0B8DA1}"/>
              </a:ext>
            </a:extLst>
          </p:cNvPr>
          <p:cNvCxnSpPr>
            <a:cxnSpLocks/>
          </p:cNvCxnSpPr>
          <p:nvPr/>
        </p:nvCxnSpPr>
        <p:spPr>
          <a:xfrm flipV="1">
            <a:off x="6263704" y="2151190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/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blipFill>
                <a:blip r:embed="rId4"/>
                <a:stretch>
                  <a:fillRect l="-21622" r="-18919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31B88A61-0E4F-46DC-8E38-9DF8D89D55FD}"/>
              </a:ext>
            </a:extLst>
          </p:cNvPr>
          <p:cNvSpPr/>
          <p:nvPr/>
        </p:nvSpPr>
        <p:spPr>
          <a:xfrm>
            <a:off x="7134129" y="2064094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/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blipFill>
                <a:blip r:embed="rId5"/>
                <a:stretch>
                  <a:fillRect t="-9524" r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CA6E29EC-9190-4F3F-936E-4877328492D4}"/>
              </a:ext>
            </a:extLst>
          </p:cNvPr>
          <p:cNvSpPr txBox="1"/>
          <p:nvPr/>
        </p:nvSpPr>
        <p:spPr>
          <a:xfrm>
            <a:off x="6151125" y="1571668"/>
            <a:ext cx="185980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Parameterschätzung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31E6B6-F0C7-4222-ABD3-2A96581C24A5}"/>
              </a:ext>
            </a:extLst>
          </p:cNvPr>
          <p:cNvSpPr/>
          <p:nvPr/>
        </p:nvSpPr>
        <p:spPr>
          <a:xfrm>
            <a:off x="7519258" y="2064094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42" y="3446406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5" y="2915960"/>
            <a:ext cx="16401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8" y="3446406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/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blipFill>
                <a:blip r:embed="rId9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feld 30">
            <a:extLst>
              <a:ext uri="{FF2B5EF4-FFF2-40B4-BE49-F238E27FC236}">
                <a16:creationId xmlns:a16="http://schemas.microsoft.com/office/drawing/2014/main" id="{8AFBBB97-632C-478F-B71C-30B06434318A}"/>
              </a:ext>
            </a:extLst>
          </p:cNvPr>
          <p:cNvSpPr txBox="1"/>
          <p:nvPr/>
        </p:nvSpPr>
        <p:spPr>
          <a:xfrm>
            <a:off x="6151125" y="4596577"/>
            <a:ext cx="14526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Hypothesentest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DC168DE8-B222-4A5E-B0F7-B1E7A6BA6804}"/>
              </a:ext>
            </a:extLst>
          </p:cNvPr>
          <p:cNvSpPr/>
          <p:nvPr/>
        </p:nvSpPr>
        <p:spPr>
          <a:xfrm>
            <a:off x="7519258" y="4999480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/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][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/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blipFill>
                <a:blip r:embed="rId11"/>
                <a:stretch>
                  <a:fillRect l="-10909" r="-5455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/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blipFill>
                <a:blip r:embed="rId12"/>
                <a:stretch>
                  <a:fillRect l="-14815" r="-1852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/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sz="1500" i="1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  <a:blipFill>
                <a:blip r:embed="rId13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/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vs. </a:t>
                </a:r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  <a:blipFill>
                <a:blip r:embed="rId15"/>
                <a:stretch>
                  <a:fillRect t="-1887" b="-226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Ellipse 43">
            <a:extLst>
              <a:ext uri="{FF2B5EF4-FFF2-40B4-BE49-F238E27FC236}">
                <a16:creationId xmlns:a16="http://schemas.microsoft.com/office/drawing/2014/main" id="{59B3F562-AB02-4BDC-908B-2F0A117A0FD8}"/>
              </a:ext>
            </a:extLst>
          </p:cNvPr>
          <p:cNvSpPr/>
          <p:nvPr/>
        </p:nvSpPr>
        <p:spPr>
          <a:xfrm>
            <a:off x="7115642" y="4994600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8" y="5585835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30" y="551185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234839" y="3366321"/>
                <a:ext cx="1505027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500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839" y="3366321"/>
                <a:ext cx="1505027" cy="323165"/>
              </a:xfrm>
              <a:prstGeom prst="rect">
                <a:avLst/>
              </a:prstGeom>
              <a:blipFill>
                <a:blip r:embed="rId16"/>
                <a:stretch>
                  <a:fillRect b="-11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479747" y="2900571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Datensatz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6E61805D-D393-4D4F-B0C6-256475029FE1}"/>
              </a:ext>
            </a:extLst>
          </p:cNvPr>
          <p:cNvCxnSpPr>
            <a:cxnSpLocks/>
          </p:cNvCxnSpPr>
          <p:nvPr/>
        </p:nvCxnSpPr>
        <p:spPr>
          <a:xfrm>
            <a:off x="5685381" y="4290494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81" y="3515244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</p:cNvCxnSpPr>
          <p:nvPr/>
        </p:nvCxnSpPr>
        <p:spPr>
          <a:xfrm>
            <a:off x="3447381" y="3527813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650D339-19D2-4E5E-8517-8B738E6BD3C1}"/>
              </a:ext>
            </a:extLst>
          </p:cNvPr>
          <p:cNvSpPr/>
          <p:nvPr/>
        </p:nvSpPr>
        <p:spPr>
          <a:xfrm>
            <a:off x="261390" y="913437"/>
            <a:ext cx="3875162" cy="489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CE8D6-7E99-48F0-AFDF-FACF56714A3D}"/>
              </a:ext>
            </a:extLst>
          </p:cNvPr>
          <p:cNvSpPr txBox="1"/>
          <p:nvPr/>
        </p:nvSpPr>
        <p:spPr>
          <a:xfrm>
            <a:off x="1766803" y="1044269"/>
            <a:ext cx="8643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Welt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402BC4-9D83-4F85-AB1D-E6C86339F45F}"/>
              </a:ext>
            </a:extLst>
          </p:cNvPr>
          <p:cNvSpPr/>
          <p:nvPr/>
        </p:nvSpPr>
        <p:spPr>
          <a:xfrm>
            <a:off x="4227268" y="913439"/>
            <a:ext cx="5520322" cy="489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79C60A-8B1F-42E2-AD5E-4145717D5B1C}"/>
              </a:ext>
            </a:extLst>
          </p:cNvPr>
          <p:cNvSpPr txBox="1"/>
          <p:nvPr/>
        </p:nvSpPr>
        <p:spPr>
          <a:xfrm>
            <a:off x="5611771" y="1043382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Datenwissenschaft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7253D8-419F-467F-AB87-3CAE8E4A1EC1}"/>
              </a:ext>
            </a:extLst>
          </p:cNvPr>
          <p:cNvSpPr/>
          <p:nvPr/>
        </p:nvSpPr>
        <p:spPr>
          <a:xfrm>
            <a:off x="5643193" y="2808238"/>
            <a:ext cx="4059625" cy="2701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776F3DC-C1EF-4E59-A287-8ADABA9D70F4}"/>
              </a:ext>
            </a:extLst>
          </p:cNvPr>
          <p:cNvCxnSpPr/>
          <p:nvPr/>
        </p:nvCxnSpPr>
        <p:spPr>
          <a:xfrm flipV="1">
            <a:off x="5685381" y="2536369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7">
            <a:extLst>
              <a:ext uri="{FF2B5EF4-FFF2-40B4-BE49-F238E27FC236}">
                <a16:creationId xmlns:a16="http://schemas.microsoft.com/office/drawing/2014/main" id="{80854B4E-83F8-4F56-805B-0619AABD9B5E}"/>
              </a:ext>
            </a:extLst>
          </p:cNvPr>
          <p:cNvSpPr txBox="1"/>
          <p:nvPr/>
        </p:nvSpPr>
        <p:spPr>
          <a:xfrm>
            <a:off x="566085" y="292949"/>
            <a:ext cx="87911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Modell und Standardprobleme der </a:t>
            </a:r>
            <a:r>
              <a:rPr lang="de-DE" sz="26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Frequentistischen</a:t>
            </a:r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13</cp:revision>
  <dcterms:created xsi:type="dcterms:W3CDTF">2019-11-10T05:55:16Z</dcterms:created>
  <dcterms:modified xsi:type="dcterms:W3CDTF">2021-12-14T06:29:21Z</dcterms:modified>
</cp:coreProperties>
</file>