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9" r:id="rId2"/>
  </p:sldIdLst>
  <p:sldSz cx="9144000" cy="6858000" type="screen4x3"/>
  <p:notesSz cx="6889750" cy="1002188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14E98AA-AFD8-4208-8E39-56BE6226B56C}" v="24" dt="2021-11-01T05:54:16.066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10" autoAdjust="0"/>
    <p:restoredTop sz="94660"/>
  </p:normalViewPr>
  <p:slideViewPr>
    <p:cSldViewPr snapToGrid="0">
      <p:cViewPr varScale="1">
        <p:scale>
          <a:sx n="76" d="100"/>
          <a:sy n="76" d="100"/>
        </p:scale>
        <p:origin x="1440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microsoft.com/office/2015/10/relationships/revisionInfo" Target="revisionInfo.xml"/><Relationship Id="rId3" Type="http://schemas.openxmlformats.org/officeDocument/2006/relationships/presProps" Target="presProps.xml"/><Relationship Id="rId7" Type="http://schemas.microsoft.com/office/2016/11/relationships/changesInfo" Target="changesInfos/changesInfo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irk Ostwald" userId="b1c19c9a92452bfd" providerId="LiveId" clId="{114E98AA-AFD8-4208-8E39-56BE6226B56C}"/>
    <pc:docChg chg="undo custSel modSld">
      <pc:chgData name="Dirk Ostwald" userId="b1c19c9a92452bfd" providerId="LiveId" clId="{114E98AA-AFD8-4208-8E39-56BE6226B56C}" dt="2021-11-01T05:54:50.458" v="83" actId="465"/>
      <pc:docMkLst>
        <pc:docMk/>
      </pc:docMkLst>
      <pc:sldChg chg="addSp delSp modSp mod">
        <pc:chgData name="Dirk Ostwald" userId="b1c19c9a92452bfd" providerId="LiveId" clId="{114E98AA-AFD8-4208-8E39-56BE6226B56C}" dt="2021-11-01T05:54:50.458" v="83" actId="465"/>
        <pc:sldMkLst>
          <pc:docMk/>
          <pc:sldMk cId="2106255559" sldId="259"/>
        </pc:sldMkLst>
        <pc:spChg chg="mod">
          <ac:chgData name="Dirk Ostwald" userId="b1c19c9a92452bfd" providerId="LiveId" clId="{114E98AA-AFD8-4208-8E39-56BE6226B56C}" dt="2021-11-01T05:52:01.557" v="47" actId="1035"/>
          <ac:spMkLst>
            <pc:docMk/>
            <pc:sldMk cId="2106255559" sldId="259"/>
            <ac:spMk id="9" creationId="{350C3C8A-6E76-491D-A5B0-066F6F5F67A9}"/>
          </ac:spMkLst>
        </pc:spChg>
        <pc:spChg chg="mod">
          <ac:chgData name="Dirk Ostwald" userId="b1c19c9a92452bfd" providerId="LiveId" clId="{114E98AA-AFD8-4208-8E39-56BE6226B56C}" dt="2021-11-01T05:52:01.557" v="47" actId="1035"/>
          <ac:spMkLst>
            <pc:docMk/>
            <pc:sldMk cId="2106255559" sldId="259"/>
            <ac:spMk id="10" creationId="{13305106-1DC6-47FB-8419-153ABFB09606}"/>
          </ac:spMkLst>
        </pc:spChg>
        <pc:spChg chg="mod">
          <ac:chgData name="Dirk Ostwald" userId="b1c19c9a92452bfd" providerId="LiveId" clId="{114E98AA-AFD8-4208-8E39-56BE6226B56C}" dt="2021-11-01T05:52:01.557" v="47" actId="1035"/>
          <ac:spMkLst>
            <pc:docMk/>
            <pc:sldMk cId="2106255559" sldId="259"/>
            <ac:spMk id="12" creationId="{6FC897C2-999C-4CA0-88AA-F2E0AD9A04E0}"/>
          </ac:spMkLst>
        </pc:spChg>
        <pc:spChg chg="mod">
          <ac:chgData name="Dirk Ostwald" userId="b1c19c9a92452bfd" providerId="LiveId" clId="{114E98AA-AFD8-4208-8E39-56BE6226B56C}" dt="2021-11-01T05:52:01.557" v="47" actId="1035"/>
          <ac:spMkLst>
            <pc:docMk/>
            <pc:sldMk cId="2106255559" sldId="259"/>
            <ac:spMk id="13" creationId="{20C00251-5025-4EF5-8399-8B2EBFFC145E}"/>
          </ac:spMkLst>
        </pc:spChg>
        <pc:spChg chg="mod">
          <ac:chgData name="Dirk Ostwald" userId="b1c19c9a92452bfd" providerId="LiveId" clId="{114E98AA-AFD8-4208-8E39-56BE6226B56C}" dt="2021-11-01T05:52:11.660" v="56" actId="1035"/>
          <ac:spMkLst>
            <pc:docMk/>
            <pc:sldMk cId="2106255559" sldId="259"/>
            <ac:spMk id="19" creationId="{074E93DD-5B71-40FF-B9D4-3FC68E89DFF2}"/>
          </ac:spMkLst>
        </pc:spChg>
        <pc:spChg chg="mod">
          <ac:chgData name="Dirk Ostwald" userId="b1c19c9a92452bfd" providerId="LiveId" clId="{114E98AA-AFD8-4208-8E39-56BE6226B56C}" dt="2021-11-01T05:52:01.557" v="47" actId="1035"/>
          <ac:spMkLst>
            <pc:docMk/>
            <pc:sldMk cId="2106255559" sldId="259"/>
            <ac:spMk id="20" creationId="{2F69F9A2-AF6B-4647-9D4D-F1D8EFF90738}"/>
          </ac:spMkLst>
        </pc:spChg>
        <pc:spChg chg="add del mod">
          <ac:chgData name="Dirk Ostwald" userId="b1c19c9a92452bfd" providerId="LiveId" clId="{114E98AA-AFD8-4208-8E39-56BE6226B56C}" dt="2021-11-01T05:52:58.569" v="66" actId="20577"/>
          <ac:spMkLst>
            <pc:docMk/>
            <pc:sldMk cId="2106255559" sldId="259"/>
            <ac:spMk id="21" creationId="{B5B26F24-F1ED-43CF-AA2A-FAA82841D015}"/>
          </ac:spMkLst>
        </pc:spChg>
        <pc:spChg chg="mod">
          <ac:chgData name="Dirk Ostwald" userId="b1c19c9a92452bfd" providerId="LiveId" clId="{114E98AA-AFD8-4208-8E39-56BE6226B56C}" dt="2021-11-01T05:52:01.557" v="47" actId="1035"/>
          <ac:spMkLst>
            <pc:docMk/>
            <pc:sldMk cId="2106255559" sldId="259"/>
            <ac:spMk id="24" creationId="{6214922E-9721-411B-B418-0E3CB95B6CC5}"/>
          </ac:spMkLst>
        </pc:spChg>
        <pc:spChg chg="mod">
          <ac:chgData name="Dirk Ostwald" userId="b1c19c9a92452bfd" providerId="LiveId" clId="{114E98AA-AFD8-4208-8E39-56BE6226B56C}" dt="2021-11-01T05:52:01.557" v="47" actId="1035"/>
          <ac:spMkLst>
            <pc:docMk/>
            <pc:sldMk cId="2106255559" sldId="259"/>
            <ac:spMk id="29" creationId="{5A166026-EAA4-4AA7-AB70-16D85C54B6C0}"/>
          </ac:spMkLst>
        </pc:spChg>
        <pc:spChg chg="add mod">
          <ac:chgData name="Dirk Ostwald" userId="b1c19c9a92452bfd" providerId="LiveId" clId="{114E98AA-AFD8-4208-8E39-56BE6226B56C}" dt="2021-11-01T05:54:50.458" v="83" actId="465"/>
          <ac:spMkLst>
            <pc:docMk/>
            <pc:sldMk cId="2106255559" sldId="259"/>
            <ac:spMk id="30" creationId="{CE1C26CE-C704-4CBB-BC8B-2DE1797B4278}"/>
          </ac:spMkLst>
        </pc:spChg>
        <pc:spChg chg="add mod">
          <ac:chgData name="Dirk Ostwald" userId="b1c19c9a92452bfd" providerId="LiveId" clId="{114E98AA-AFD8-4208-8E39-56BE6226B56C}" dt="2021-11-01T05:54:50.458" v="83" actId="465"/>
          <ac:spMkLst>
            <pc:docMk/>
            <pc:sldMk cId="2106255559" sldId="259"/>
            <ac:spMk id="31" creationId="{20D57DB3-CDE9-4DCF-AC52-211FF16E9581}"/>
          </ac:spMkLst>
        </pc:spChg>
        <pc:spChg chg="add mod">
          <ac:chgData name="Dirk Ostwald" userId="b1c19c9a92452bfd" providerId="LiveId" clId="{114E98AA-AFD8-4208-8E39-56BE6226B56C}" dt="2021-11-01T05:54:31.250" v="82" actId="1076"/>
          <ac:spMkLst>
            <pc:docMk/>
            <pc:sldMk cId="2106255559" sldId="259"/>
            <ac:spMk id="32" creationId="{D51B5622-27D3-478B-A6FE-BB14A41E870D}"/>
          </ac:spMkLst>
        </pc:spChg>
        <pc:spChg chg="mod">
          <ac:chgData name="Dirk Ostwald" userId="b1c19c9a92452bfd" providerId="LiveId" clId="{114E98AA-AFD8-4208-8E39-56BE6226B56C}" dt="2021-11-01T05:52:01.557" v="47" actId="1035"/>
          <ac:spMkLst>
            <pc:docMk/>
            <pc:sldMk cId="2106255559" sldId="259"/>
            <ac:spMk id="35" creationId="{6FE35E46-B8DB-4778-B4B7-BC35394232E6}"/>
          </ac:spMkLst>
        </pc:spChg>
        <pc:spChg chg="mod">
          <ac:chgData name="Dirk Ostwald" userId="b1c19c9a92452bfd" providerId="LiveId" clId="{114E98AA-AFD8-4208-8E39-56BE6226B56C}" dt="2021-11-01T05:52:01.557" v="47" actId="1035"/>
          <ac:spMkLst>
            <pc:docMk/>
            <pc:sldMk cId="2106255559" sldId="259"/>
            <ac:spMk id="36" creationId="{4E5BFBD2-E656-4D74-B1F7-99F7F08ADF77}"/>
          </ac:spMkLst>
        </pc:spChg>
        <pc:spChg chg="add del">
          <ac:chgData name="Dirk Ostwald" userId="b1c19c9a92452bfd" providerId="LiveId" clId="{114E98AA-AFD8-4208-8E39-56BE6226B56C}" dt="2021-11-01T05:51:23.196" v="7" actId="478"/>
          <ac:spMkLst>
            <pc:docMk/>
            <pc:sldMk cId="2106255559" sldId="259"/>
            <ac:spMk id="38" creationId="{BF529C82-3D27-4492-929F-837851C6D372}"/>
          </ac:spMkLst>
        </pc:spChg>
        <pc:spChg chg="mod">
          <ac:chgData name="Dirk Ostwald" userId="b1c19c9a92452bfd" providerId="LiveId" clId="{114E98AA-AFD8-4208-8E39-56BE6226B56C}" dt="2021-11-01T05:52:01.557" v="47" actId="1035"/>
          <ac:spMkLst>
            <pc:docMk/>
            <pc:sldMk cId="2106255559" sldId="259"/>
            <ac:spMk id="45" creationId="{F4D97138-3D1C-41A5-BF6E-FDA09C893B61}"/>
          </ac:spMkLst>
        </pc:spChg>
        <pc:spChg chg="mod">
          <ac:chgData name="Dirk Ostwald" userId="b1c19c9a92452bfd" providerId="LiveId" clId="{114E98AA-AFD8-4208-8E39-56BE6226B56C}" dt="2021-11-01T05:52:01.557" v="47" actId="1035"/>
          <ac:spMkLst>
            <pc:docMk/>
            <pc:sldMk cId="2106255559" sldId="259"/>
            <ac:spMk id="46" creationId="{9129DFE1-F9D8-4A7E-8CC6-6E7115347018}"/>
          </ac:spMkLst>
        </pc:spChg>
        <pc:spChg chg="mod">
          <ac:chgData name="Dirk Ostwald" userId="b1c19c9a92452bfd" providerId="LiveId" clId="{114E98AA-AFD8-4208-8E39-56BE6226B56C}" dt="2021-11-01T05:52:01.557" v="47" actId="1035"/>
          <ac:spMkLst>
            <pc:docMk/>
            <pc:sldMk cId="2106255559" sldId="259"/>
            <ac:spMk id="47" creationId="{F2F4ABD0-154E-4098-802B-A7C3E1295C9C}"/>
          </ac:spMkLst>
        </pc:spChg>
        <pc:grpChg chg="mod">
          <ac:chgData name="Dirk Ostwald" userId="b1c19c9a92452bfd" providerId="LiveId" clId="{114E98AA-AFD8-4208-8E39-56BE6226B56C}" dt="2021-11-01T05:52:01.557" v="47" actId="1035"/>
          <ac:grpSpMkLst>
            <pc:docMk/>
            <pc:sldMk cId="2106255559" sldId="259"/>
            <ac:grpSpMk id="8" creationId="{89F40F4F-055A-400D-A8D2-DF2C06AF5180}"/>
          </ac:grpSpMkLst>
        </pc:grpChg>
        <pc:grpChg chg="mod">
          <ac:chgData name="Dirk Ostwald" userId="b1c19c9a92452bfd" providerId="LiveId" clId="{114E98AA-AFD8-4208-8E39-56BE6226B56C}" dt="2021-11-01T05:52:01.557" v="47" actId="1035"/>
          <ac:grpSpMkLst>
            <pc:docMk/>
            <pc:sldMk cId="2106255559" sldId="259"/>
            <ac:grpSpMk id="28" creationId="{12EA362E-A8B3-411F-A738-91190E64AEBD}"/>
          </ac:grpSpMkLst>
        </pc:grpChg>
        <pc:graphicFrameChg chg="add del mod">
          <ac:chgData name="Dirk Ostwald" userId="b1c19c9a92452bfd" providerId="LiveId" clId="{114E98AA-AFD8-4208-8E39-56BE6226B56C}" dt="2021-11-01T05:51:16.723" v="4"/>
          <ac:graphicFrameMkLst>
            <pc:docMk/>
            <pc:sldMk cId="2106255559" sldId="259"/>
            <ac:graphicFrameMk id="2" creationId="{CF4A898A-4BEF-4498-9DCE-21C939419C57}"/>
          </ac:graphicFrameMkLst>
        </pc:graphicFrameChg>
        <pc:graphicFrameChg chg="del mod">
          <ac:chgData name="Dirk Ostwald" userId="b1c19c9a92452bfd" providerId="LiveId" clId="{114E98AA-AFD8-4208-8E39-56BE6226B56C}" dt="2021-11-01T05:51:16.723" v="4"/>
          <ac:graphicFrameMkLst>
            <pc:docMk/>
            <pc:sldMk cId="2106255559" sldId="259"/>
            <ac:graphicFrameMk id="3" creationId="{15DE8296-663C-4167-B179-078CCA83BED1}"/>
          </ac:graphicFrameMkLst>
        </pc:graphicFrame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Master-Untertitelformat bearbeiten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41A6A7-50F4-463B-910E-CFAB06BEAEBD}" type="datetimeFigureOut">
              <a:rPr lang="de-DE" smtClean="0"/>
              <a:t>03.11.2021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F71EA9-8F64-41D2-B146-948977218CCE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648307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41A6A7-50F4-463B-910E-CFAB06BEAEBD}" type="datetimeFigureOut">
              <a:rPr lang="de-DE" smtClean="0"/>
              <a:t>03.11.2021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F71EA9-8F64-41D2-B146-948977218CCE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135682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41A6A7-50F4-463B-910E-CFAB06BEAEBD}" type="datetimeFigureOut">
              <a:rPr lang="de-DE" smtClean="0"/>
              <a:t>03.11.2021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F71EA9-8F64-41D2-B146-948977218CCE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589060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41A6A7-50F4-463B-910E-CFAB06BEAEBD}" type="datetimeFigureOut">
              <a:rPr lang="de-DE" smtClean="0"/>
              <a:t>03.11.2021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F71EA9-8F64-41D2-B146-948977218CCE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425607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41A6A7-50F4-463B-910E-CFAB06BEAEBD}" type="datetimeFigureOut">
              <a:rPr lang="de-DE" smtClean="0"/>
              <a:t>03.11.2021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F71EA9-8F64-41D2-B146-948977218CCE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870568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41A6A7-50F4-463B-910E-CFAB06BEAEBD}" type="datetimeFigureOut">
              <a:rPr lang="de-DE" smtClean="0"/>
              <a:t>03.11.2021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F71EA9-8F64-41D2-B146-948977218CCE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279804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41A6A7-50F4-463B-910E-CFAB06BEAEBD}" type="datetimeFigureOut">
              <a:rPr lang="de-DE" smtClean="0"/>
              <a:t>03.11.2021</a:t>
            </a:fld>
            <a:endParaRPr lang="de-D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F71EA9-8F64-41D2-B146-948977218CCE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695282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41A6A7-50F4-463B-910E-CFAB06BEAEBD}" type="datetimeFigureOut">
              <a:rPr lang="de-DE" smtClean="0"/>
              <a:t>03.11.2021</a:t>
            </a:fld>
            <a:endParaRPr lang="de-D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F71EA9-8F64-41D2-B146-948977218CCE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580008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41A6A7-50F4-463B-910E-CFAB06BEAEBD}" type="datetimeFigureOut">
              <a:rPr lang="de-DE" smtClean="0"/>
              <a:t>03.11.2021</a:t>
            </a:fld>
            <a:endParaRPr lang="de-D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F71EA9-8F64-41D2-B146-948977218CCE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239220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41A6A7-50F4-463B-910E-CFAB06BEAEBD}" type="datetimeFigureOut">
              <a:rPr lang="de-DE" smtClean="0"/>
              <a:t>03.11.2021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F71EA9-8F64-41D2-B146-948977218CCE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8357812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de-DE"/>
              <a:t>Bild durch Klicken auf Symbol hinzufügen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41A6A7-50F4-463B-910E-CFAB06BEAEBD}" type="datetimeFigureOut">
              <a:rPr lang="de-DE" smtClean="0"/>
              <a:t>03.11.2021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F71EA9-8F64-41D2-B146-948977218CCE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274628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41A6A7-50F4-463B-910E-CFAB06BEAEBD}" type="datetimeFigureOut">
              <a:rPr lang="de-DE" smtClean="0"/>
              <a:t>03.11.2021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F71EA9-8F64-41D2-B146-948977218CCE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692377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id="{89F40F4F-055A-400D-A8D2-DF2C06AF5180}"/>
              </a:ext>
            </a:extLst>
          </p:cNvPr>
          <p:cNvGrpSpPr/>
          <p:nvPr/>
        </p:nvGrpSpPr>
        <p:grpSpPr>
          <a:xfrm>
            <a:off x="2364945" y="1065372"/>
            <a:ext cx="4472082" cy="4472081"/>
            <a:chOff x="2608226" y="1345579"/>
            <a:chExt cx="3788509" cy="3788508"/>
          </a:xfrm>
        </p:grpSpPr>
        <p:sp>
          <p:nvSpPr>
            <p:cNvPr id="4" name="Oval 3">
              <a:extLst>
                <a:ext uri="{FF2B5EF4-FFF2-40B4-BE49-F238E27FC236}">
                  <a16:creationId xmlns:a16="http://schemas.microsoft.com/office/drawing/2014/main" id="{560AE87E-4453-4F60-ABAF-84596E066A02}"/>
                </a:ext>
              </a:extLst>
            </p:cNvPr>
            <p:cNvSpPr/>
            <p:nvPr/>
          </p:nvSpPr>
          <p:spPr>
            <a:xfrm>
              <a:off x="2608226" y="1345579"/>
              <a:ext cx="3788508" cy="378850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84698CF7-637D-4FF3-AFCA-11C3A0126CCA}"/>
                </a:ext>
              </a:extLst>
            </p:cNvPr>
            <p:cNvSpPr/>
            <p:nvPr/>
          </p:nvSpPr>
          <p:spPr>
            <a:xfrm>
              <a:off x="2608226" y="1784343"/>
              <a:ext cx="3788509" cy="291098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6" name="Right Triangle 5">
              <a:extLst>
                <a:ext uri="{FF2B5EF4-FFF2-40B4-BE49-F238E27FC236}">
                  <a16:creationId xmlns:a16="http://schemas.microsoft.com/office/drawing/2014/main" id="{046DA639-B137-42BC-82EA-D64380FF0D5D}"/>
                </a:ext>
              </a:extLst>
            </p:cNvPr>
            <p:cNvSpPr/>
            <p:nvPr/>
          </p:nvSpPr>
          <p:spPr>
            <a:xfrm>
              <a:off x="3196205" y="1687870"/>
              <a:ext cx="192946" cy="192946"/>
            </a:xfrm>
            <a:prstGeom prst="rtTriangle">
              <a:avLst/>
            </a:prstGeom>
            <a:solidFill>
              <a:schemeClr val="tx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7" name="Right Triangle 6">
              <a:extLst>
                <a:ext uri="{FF2B5EF4-FFF2-40B4-BE49-F238E27FC236}">
                  <a16:creationId xmlns:a16="http://schemas.microsoft.com/office/drawing/2014/main" id="{D4C23F88-B8B9-4DB3-B819-144890DA27AE}"/>
                </a:ext>
              </a:extLst>
            </p:cNvPr>
            <p:cNvSpPr/>
            <p:nvPr/>
          </p:nvSpPr>
          <p:spPr>
            <a:xfrm rot="10800000">
              <a:off x="5610413" y="4608508"/>
              <a:ext cx="192946" cy="192946"/>
            </a:xfrm>
            <a:prstGeom prst="rtTriangle">
              <a:avLst/>
            </a:prstGeom>
            <a:solidFill>
              <a:schemeClr val="tx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sp>
        <p:nvSpPr>
          <p:cNvPr id="10" name="TextBox 9">
            <a:extLst>
              <a:ext uri="{FF2B5EF4-FFF2-40B4-BE49-F238E27FC236}">
                <a16:creationId xmlns:a16="http://schemas.microsoft.com/office/drawing/2014/main" id="{13305106-1DC6-47FB-8419-153ABFB09606}"/>
              </a:ext>
            </a:extLst>
          </p:cNvPr>
          <p:cNvSpPr txBox="1"/>
          <p:nvPr/>
        </p:nvSpPr>
        <p:spPr>
          <a:xfrm>
            <a:off x="6045785" y="1705456"/>
            <a:ext cx="1438214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3000" dirty="0">
                <a:latin typeface="CMU Sans Serif" panose="02000603000000000000" pitchFamily="2" charset="0"/>
                <a:ea typeface="CMU Sans Serif" panose="02000603000000000000" pitchFamily="2" charset="0"/>
                <a:cs typeface="CMU Sans Serif" panose="02000603000000000000" pitchFamily="2" charset="0"/>
              </a:rPr>
              <a:t>Realität</a:t>
            </a:r>
          </a:p>
        </p:txBody>
      </p:sp>
      <p:sp>
        <p:nvSpPr>
          <p:cNvPr id="12" name="Cloud 11">
            <a:extLst>
              <a:ext uri="{FF2B5EF4-FFF2-40B4-BE49-F238E27FC236}">
                <a16:creationId xmlns:a16="http://schemas.microsoft.com/office/drawing/2014/main" id="{6FC897C2-999C-4CA0-88AA-F2E0AD9A04E0}"/>
              </a:ext>
            </a:extLst>
          </p:cNvPr>
          <p:cNvSpPr/>
          <p:nvPr/>
        </p:nvSpPr>
        <p:spPr>
          <a:xfrm>
            <a:off x="512841" y="1835611"/>
            <a:ext cx="3624044" cy="3195311"/>
          </a:xfrm>
          <a:prstGeom prst="cloud">
            <a:avLst/>
          </a:prstGeom>
          <a:blipFill>
            <a:blip r:embed="rId2">
              <a:duotone>
                <a:schemeClr val="accent3">
                  <a:shade val="45000"/>
                  <a:satMod val="135000"/>
                </a:schemeClr>
                <a:prstClr val="white"/>
              </a:duotone>
            </a:blip>
            <a:tile tx="0" ty="0" sx="100000" sy="100000" flip="none" algn="tl"/>
          </a:blip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 dirty="0">
              <a:latin typeface="CMU Sans Serif" panose="02000603000000000000" pitchFamily="2" charset="0"/>
              <a:ea typeface="CMU Sans Serif" panose="02000603000000000000" pitchFamily="2" charset="0"/>
              <a:cs typeface="CMU Sans Serif" panose="02000603000000000000" pitchFamily="2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20C00251-5025-4EF5-8399-8B2EBFFC145E}"/>
              </a:ext>
            </a:extLst>
          </p:cNvPr>
          <p:cNvSpPr txBox="1"/>
          <p:nvPr/>
        </p:nvSpPr>
        <p:spPr>
          <a:xfrm>
            <a:off x="990646" y="2448181"/>
            <a:ext cx="27222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>
                <a:latin typeface="CMU Sans Serif" panose="02000603000000000000" pitchFamily="2" charset="0"/>
                <a:ea typeface="CMU Sans Serif" panose="02000603000000000000" pitchFamily="2" charset="0"/>
                <a:cs typeface="CMU Sans Serif" panose="02000603000000000000" pitchFamily="2" charset="0"/>
              </a:rPr>
              <a:t>Wahrscheinlichkeitstheorie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BE3FFAE8-CE9F-44C9-98F7-502EAAE534B7}"/>
              </a:ext>
            </a:extLst>
          </p:cNvPr>
          <p:cNvSpPr txBox="1"/>
          <p:nvPr/>
        </p:nvSpPr>
        <p:spPr>
          <a:xfrm>
            <a:off x="2034224" y="289686"/>
            <a:ext cx="512191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DE" sz="1600" dirty="0">
                <a:latin typeface="CMU Sans Serif" panose="02000603000000000000" pitchFamily="2" charset="0"/>
                <a:ea typeface="CMU Sans Serif" panose="02000603000000000000" pitchFamily="2" charset="0"/>
                <a:cs typeface="CMU Sans Serif" panose="02000603000000000000" pitchFamily="2" charset="0"/>
              </a:rPr>
              <a:t>Jedes Augenzahlpaar kommt im Mittel gleich häufig vor.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074E93DD-5B71-40FF-B9D4-3FC68E89DFF2}"/>
              </a:ext>
            </a:extLst>
          </p:cNvPr>
          <p:cNvSpPr txBox="1"/>
          <p:nvPr/>
        </p:nvSpPr>
        <p:spPr>
          <a:xfrm>
            <a:off x="521646" y="626133"/>
            <a:ext cx="814707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600" dirty="0">
                <a:latin typeface="CMU Sans Serif" panose="02000603000000000000" pitchFamily="2" charset="0"/>
                <a:ea typeface="CMU Sans Serif" panose="02000603000000000000" pitchFamily="2" charset="0"/>
                <a:cs typeface="CMU Sans Serif" panose="02000603000000000000" pitchFamily="2" charset="0"/>
              </a:rPr>
              <a:t>Basierend auf der Physik sollte jedes Augenzahlpaar die gleiche Wahrscheinlichkeit haben.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2F69F9A2-AF6B-4647-9D4D-F1D8EFF90738}"/>
              </a:ext>
            </a:extLst>
          </p:cNvPr>
          <p:cNvSpPr txBox="1"/>
          <p:nvPr/>
        </p:nvSpPr>
        <p:spPr>
          <a:xfrm>
            <a:off x="3843212" y="4950933"/>
            <a:ext cx="150393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000" dirty="0">
                <a:latin typeface="CMU Sans Serif" panose="02000603000000000000" pitchFamily="2" charset="0"/>
                <a:ea typeface="CMU Sans Serif" panose="02000603000000000000" pitchFamily="2" charset="0"/>
                <a:cs typeface="CMU Sans Serif" panose="02000603000000000000" pitchFamily="2" charset="0"/>
              </a:rPr>
              <a:t>Vorhersagen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50C3C8A-6E76-491D-A5B0-066F6F5F67A9}"/>
              </a:ext>
            </a:extLst>
          </p:cNvPr>
          <p:cNvSpPr txBox="1"/>
          <p:nvPr/>
        </p:nvSpPr>
        <p:spPr>
          <a:xfrm>
            <a:off x="1609405" y="1707447"/>
            <a:ext cx="1266693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3000" dirty="0">
                <a:latin typeface="CMU Sans Serif" panose="02000603000000000000" pitchFamily="2" charset="0"/>
                <a:ea typeface="CMU Sans Serif" panose="02000603000000000000" pitchFamily="2" charset="0"/>
                <a:cs typeface="CMU Sans Serif" panose="02000603000000000000" pitchFamily="2" charset="0"/>
              </a:rPr>
              <a:t>Modell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4" name="TextBox 23">
                <a:extLst>
                  <a:ext uri="{FF2B5EF4-FFF2-40B4-BE49-F238E27FC236}">
                    <a16:creationId xmlns:a16="http://schemas.microsoft.com/office/drawing/2014/main" id="{6214922E-9721-411B-B418-0E3CB95B6CC5}"/>
                  </a:ext>
                </a:extLst>
              </p:cNvPr>
              <p:cNvSpPr txBox="1"/>
              <p:nvPr/>
            </p:nvSpPr>
            <p:spPr>
              <a:xfrm>
                <a:off x="861690" y="2932080"/>
                <a:ext cx="3045385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de-DE" b="0" i="0" smtClean="0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</a:rPr>
                        <m:t>Ω</m:t>
                      </m:r>
                      <m:r>
                        <a:rPr lang="de-DE" b="0" i="1" smtClean="0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</a:rPr>
                        <m:t>≔{(</m:t>
                      </m:r>
                      <m:r>
                        <a:rPr lang="de-DE" b="0" i="1" smtClean="0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</a:rPr>
                        <m:t>𝑟</m:t>
                      </m:r>
                      <m:r>
                        <a:rPr lang="de-DE" b="0" i="1" smtClean="0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</a:rPr>
                        <m:t>,</m:t>
                      </m:r>
                      <m:r>
                        <a:rPr lang="de-DE" b="0" i="1" smtClean="0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</a:rPr>
                        <m:t>𝑏</m:t>
                      </m:r>
                      <m:r>
                        <a:rPr lang="de-DE" b="0" i="1" smtClean="0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</a:rPr>
                        <m:t>)|</m:t>
                      </m:r>
                      <m:r>
                        <a:rPr lang="de-DE" b="0" i="1" smtClean="0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</a:rPr>
                        <m:t>𝑟</m:t>
                      </m:r>
                      <m:r>
                        <a:rPr lang="de-DE" b="0" i="1" smtClean="0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</a:rPr>
                        <m:t>∈</m:t>
                      </m:r>
                      <m:sSub>
                        <m:sSubPr>
                          <m:ctrlPr>
                            <a:rPr lang="de-DE" b="0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de-DE" b="0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  <m:t>ℕ</m:t>
                          </m:r>
                        </m:e>
                        <m:sub>
                          <m:r>
                            <a:rPr lang="de-DE" b="0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  <m:t>6</m:t>
                          </m:r>
                        </m:sub>
                      </m:sSub>
                      <m:r>
                        <a:rPr lang="de-DE" b="0" i="1" smtClean="0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</a:rPr>
                        <m:t>,</m:t>
                      </m:r>
                      <m:r>
                        <a:rPr lang="de-DE" b="0" i="1" smtClean="0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</a:rPr>
                        <m:t>𝑏</m:t>
                      </m:r>
                      <m:r>
                        <a:rPr lang="de-DE" b="0" i="1" smtClean="0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</a:rPr>
                        <m:t>∈</m:t>
                      </m:r>
                      <m:sSub>
                        <m:sSubPr>
                          <m:ctrlPr>
                            <a:rPr lang="de-DE" b="0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de-DE" b="0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  <m:t>ℕ</m:t>
                          </m:r>
                        </m:e>
                        <m:sub>
                          <m:r>
                            <a:rPr lang="de-DE" b="0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  <m:t>6</m:t>
                          </m:r>
                        </m:sub>
                      </m:sSub>
                      <m:r>
                        <a:rPr lang="de-DE" b="0" i="1" smtClean="0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</a:rPr>
                        <m:t>}</m:t>
                      </m:r>
                    </m:oMath>
                  </m:oMathPara>
                </a14:m>
                <a:endParaRPr lang="de-DE" dirty="0">
                  <a:solidFill>
                    <a:srgbClr val="0070C0"/>
                  </a:solidFill>
                </a:endParaRPr>
              </a:p>
            </p:txBody>
          </p:sp>
        </mc:Choice>
        <mc:Fallback>
          <p:sp>
            <p:nvSpPr>
              <p:cNvPr id="24" name="TextBox 23">
                <a:extLst>
                  <a:ext uri="{FF2B5EF4-FFF2-40B4-BE49-F238E27FC236}">
                    <a16:creationId xmlns:a16="http://schemas.microsoft.com/office/drawing/2014/main" id="{6214922E-9721-411B-B418-0E3CB95B6CC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61690" y="2932080"/>
                <a:ext cx="3045385" cy="369332"/>
              </a:xfrm>
              <a:prstGeom prst="rect">
                <a:avLst/>
              </a:prstGeom>
              <a:blipFill>
                <a:blip r:embed="rId3"/>
                <a:stretch>
                  <a:fillRect b="-14754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5" name="TextBox 34">
                <a:extLst>
                  <a:ext uri="{FF2B5EF4-FFF2-40B4-BE49-F238E27FC236}">
                    <a16:creationId xmlns:a16="http://schemas.microsoft.com/office/drawing/2014/main" id="{6FE35E46-B8DB-4778-B4B7-BC35394232E6}"/>
                  </a:ext>
                </a:extLst>
              </p:cNvPr>
              <p:cNvSpPr txBox="1"/>
              <p:nvPr/>
            </p:nvSpPr>
            <p:spPr>
              <a:xfrm>
                <a:off x="774990" y="3430346"/>
                <a:ext cx="132151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de-DE" b="0" i="1" smtClean="0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</a:rPr>
                        <m:t>𝒜</m:t>
                      </m:r>
                      <m:r>
                        <a:rPr lang="de-DE" b="0" i="1" smtClean="0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</a:rPr>
                        <m:t>≔</m:t>
                      </m:r>
                      <m:r>
                        <a:rPr lang="de-DE" b="0" i="1" smtClean="0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</a:rPr>
                        <m:t>𝒫</m:t>
                      </m:r>
                      <m:r>
                        <a:rPr lang="de-DE" b="0" i="1" smtClean="0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</a:rPr>
                        <m:t>(</m:t>
                      </m:r>
                      <m:r>
                        <m:rPr>
                          <m:sty m:val="p"/>
                        </m:rPr>
                        <a:rPr lang="de-DE" b="0" i="0" smtClean="0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</a:rPr>
                        <m:t>Ω</m:t>
                      </m:r>
                      <m:r>
                        <a:rPr lang="de-DE" b="0" i="1" smtClean="0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de-DE" dirty="0">
                  <a:solidFill>
                    <a:srgbClr val="0070C0"/>
                  </a:solidFill>
                </a:endParaRPr>
              </a:p>
            </p:txBody>
          </p:sp>
        </mc:Choice>
        <mc:Fallback>
          <p:sp>
            <p:nvSpPr>
              <p:cNvPr id="35" name="TextBox 34">
                <a:extLst>
                  <a:ext uri="{FF2B5EF4-FFF2-40B4-BE49-F238E27FC236}">
                    <a16:creationId xmlns:a16="http://schemas.microsoft.com/office/drawing/2014/main" id="{6FE35E46-B8DB-4778-B4B7-BC35394232E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74990" y="3430346"/>
                <a:ext cx="1321516" cy="369332"/>
              </a:xfrm>
              <a:prstGeom prst="rect">
                <a:avLst/>
              </a:prstGeom>
              <a:blipFill>
                <a:blip r:embed="rId4"/>
                <a:stretch>
                  <a:fillRect b="-13333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6" name="TextBox 35">
                <a:extLst>
                  <a:ext uri="{FF2B5EF4-FFF2-40B4-BE49-F238E27FC236}">
                    <a16:creationId xmlns:a16="http://schemas.microsoft.com/office/drawing/2014/main" id="{4E5BFBD2-E656-4D74-B1F7-99F7F08ADF77}"/>
                  </a:ext>
                </a:extLst>
              </p:cNvPr>
              <p:cNvSpPr txBox="1"/>
              <p:nvPr/>
            </p:nvSpPr>
            <p:spPr>
              <a:xfrm>
                <a:off x="1960456" y="3443035"/>
                <a:ext cx="1783180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de-DE" b="0" i="1" smtClean="0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</a:rPr>
                        <m:t>ℙ</m:t>
                      </m:r>
                      <m:d>
                        <m:dPr>
                          <m:ctrlPr>
                            <a:rPr lang="de-DE" b="0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d>
                            <m:dPr>
                              <m:begChr m:val="{"/>
                              <m:endChr m:val="}"/>
                              <m:ctrlPr>
                                <a:rPr lang="de-DE" b="0" i="1" smtClean="0">
                                  <a:solidFill>
                                    <a:srgbClr val="0070C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de-DE" b="0" i="1" smtClean="0">
                                  <a:solidFill>
                                    <a:srgbClr val="0070C0"/>
                                  </a:solidFill>
                                  <a:latin typeface="Cambria Math" panose="02040503050406030204" pitchFamily="18" charset="0"/>
                                </a:rPr>
                                <m:t>𝜔</m:t>
                              </m:r>
                            </m:e>
                          </m:d>
                        </m:e>
                      </m:d>
                      <m:r>
                        <a:rPr lang="de-DE" b="0" i="1" smtClean="0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</a:rPr>
                        <m:t>≔</m:t>
                      </m:r>
                      <m:r>
                        <a:rPr lang="de-DE" b="0" i="1" smtClean="0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</a:rPr>
                        <m:t>1/36</m:t>
                      </m:r>
                    </m:oMath>
                  </m:oMathPara>
                </a14:m>
                <a:endParaRPr lang="de-DE" dirty="0">
                  <a:solidFill>
                    <a:srgbClr val="0070C0"/>
                  </a:solidFill>
                </a:endParaRPr>
              </a:p>
            </p:txBody>
          </p:sp>
        </mc:Choice>
        <mc:Fallback>
          <p:sp>
            <p:nvSpPr>
              <p:cNvPr id="36" name="TextBox 35">
                <a:extLst>
                  <a:ext uri="{FF2B5EF4-FFF2-40B4-BE49-F238E27FC236}">
                    <a16:creationId xmlns:a16="http://schemas.microsoft.com/office/drawing/2014/main" id="{4E5BFBD2-E656-4D74-B1F7-99F7F08ADF7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60456" y="3443035"/>
                <a:ext cx="1783180" cy="369332"/>
              </a:xfrm>
              <a:prstGeom prst="rect">
                <a:avLst/>
              </a:prstGeom>
              <a:blipFill>
                <a:blip r:embed="rId5"/>
                <a:stretch>
                  <a:fillRect b="-13333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28" name="Group 27">
            <a:extLst>
              <a:ext uri="{FF2B5EF4-FFF2-40B4-BE49-F238E27FC236}">
                <a16:creationId xmlns:a16="http://schemas.microsoft.com/office/drawing/2014/main" id="{12EA362E-A8B3-411F-A738-91190E64AEBD}"/>
              </a:ext>
            </a:extLst>
          </p:cNvPr>
          <p:cNvGrpSpPr/>
          <p:nvPr/>
        </p:nvGrpSpPr>
        <p:grpSpPr>
          <a:xfrm>
            <a:off x="5917577" y="2971133"/>
            <a:ext cx="2013610" cy="1518021"/>
            <a:chOff x="5808984" y="2859870"/>
            <a:chExt cx="2056084" cy="1550041"/>
          </a:xfrm>
        </p:grpSpPr>
        <p:pic>
          <p:nvPicPr>
            <p:cNvPr id="22" name="Picture 21" descr="A picture containing remote, controller, indoor, game&#10;&#10;Description automatically generated">
              <a:extLst>
                <a:ext uri="{FF2B5EF4-FFF2-40B4-BE49-F238E27FC236}">
                  <a16:creationId xmlns:a16="http://schemas.microsoft.com/office/drawing/2014/main" id="{97439176-E2A8-4B53-B9E2-F0FD1407957B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808984" y="2859870"/>
              <a:ext cx="2056084" cy="1550041"/>
            </a:xfrm>
            <a:prstGeom prst="rect">
              <a:avLst/>
            </a:prstGeom>
          </p:spPr>
        </p:pic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B868D815-3690-47FC-982B-44D221EF8A2D}"/>
                </a:ext>
              </a:extLst>
            </p:cNvPr>
            <p:cNvSpPr txBox="1"/>
            <p:nvPr/>
          </p:nvSpPr>
          <p:spPr>
            <a:xfrm>
              <a:off x="7259396" y="3541200"/>
              <a:ext cx="258404" cy="3539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1700" dirty="0">
                  <a:latin typeface="CMU Sans Serif" panose="02000603000000000000" pitchFamily="2" charset="0"/>
                  <a:ea typeface="CMU Sans Serif" panose="02000603000000000000" pitchFamily="2" charset="0"/>
                  <a:cs typeface="CMU Sans Serif" panose="02000603000000000000" pitchFamily="2" charset="0"/>
                </a:rPr>
                <a:t>r</a:t>
              </a:r>
            </a:p>
          </p:txBody>
        </p:sp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3B9BBEB9-278D-4A8D-8452-5F6E8F87CD87}"/>
                </a:ext>
              </a:extLst>
            </p:cNvPr>
            <p:cNvSpPr txBox="1"/>
            <p:nvPr/>
          </p:nvSpPr>
          <p:spPr>
            <a:xfrm>
              <a:off x="5913670" y="3428999"/>
              <a:ext cx="296876" cy="3539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1700" dirty="0">
                  <a:latin typeface="CMU Sans Serif" panose="02000603000000000000" pitchFamily="2" charset="0"/>
                  <a:ea typeface="CMU Sans Serif" panose="02000603000000000000" pitchFamily="2" charset="0"/>
                  <a:cs typeface="CMU Sans Serif" panose="02000603000000000000" pitchFamily="2" charset="0"/>
                </a:rPr>
                <a:t>b</a:t>
              </a:r>
            </a:p>
          </p:txBody>
        </p:sp>
      </p:grpSp>
      <p:sp>
        <p:nvSpPr>
          <p:cNvPr id="45" name="TextBox 44">
            <a:extLst>
              <a:ext uri="{FF2B5EF4-FFF2-40B4-BE49-F238E27FC236}">
                <a16:creationId xmlns:a16="http://schemas.microsoft.com/office/drawing/2014/main" id="{F4D97138-3D1C-41A5-BF6E-FDA09C893B61}"/>
              </a:ext>
            </a:extLst>
          </p:cNvPr>
          <p:cNvSpPr txBox="1"/>
          <p:nvPr/>
        </p:nvSpPr>
        <p:spPr>
          <a:xfrm>
            <a:off x="3813557" y="1301740"/>
            <a:ext cx="156324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000" dirty="0">
                <a:latin typeface="CMU Sans Serif" panose="02000603000000000000" pitchFamily="2" charset="0"/>
                <a:ea typeface="CMU Sans Serif" panose="02000603000000000000" pitchFamily="2" charset="0"/>
                <a:cs typeface="CMU Sans Serif" panose="02000603000000000000" pitchFamily="2" charset="0"/>
              </a:rPr>
              <a:t>Modellierung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9129DFE1-F9D8-4A7E-8CC6-6E7115347018}"/>
              </a:ext>
            </a:extLst>
          </p:cNvPr>
          <p:cNvSpPr txBox="1"/>
          <p:nvPr/>
        </p:nvSpPr>
        <p:spPr>
          <a:xfrm>
            <a:off x="6045785" y="2447532"/>
            <a:ext cx="1582484" cy="37446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ts val="2160"/>
              </a:lnSpc>
            </a:pPr>
            <a:r>
              <a:rPr lang="de-DE" dirty="0">
                <a:latin typeface="CMU Sans Serif" panose="02000603000000000000" pitchFamily="2" charset="0"/>
                <a:ea typeface="CMU Sans Serif" panose="02000603000000000000" pitchFamily="2" charset="0"/>
                <a:cs typeface="CMU Sans Serif" panose="02000603000000000000" pitchFamily="2" charset="0"/>
              </a:rPr>
              <a:t>Zufallsvorgang</a:t>
            </a:r>
            <a:endParaRPr lang="de-DE" sz="1600" dirty="0">
              <a:solidFill>
                <a:srgbClr val="0070C0"/>
              </a:solidFill>
              <a:latin typeface="CMU Sans Serif" panose="02000603000000000000" pitchFamily="2" charset="0"/>
              <a:ea typeface="CMU Sans Serif" panose="02000603000000000000" pitchFamily="2" charset="0"/>
              <a:cs typeface="CMU Sans Serif" panose="02000603000000000000" pitchFamily="2" charset="0"/>
            </a:endParaRPr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F2F4ABD0-154E-4098-802B-A7C3E1295C9C}"/>
              </a:ext>
            </a:extLst>
          </p:cNvPr>
          <p:cNvSpPr/>
          <p:nvPr/>
        </p:nvSpPr>
        <p:spPr>
          <a:xfrm>
            <a:off x="5563987" y="2809102"/>
            <a:ext cx="2491217" cy="2050999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5A166026-EAA4-4AA7-AB70-16D85C54B6C0}"/>
              </a:ext>
            </a:extLst>
          </p:cNvPr>
          <p:cNvSpPr txBox="1"/>
          <p:nvPr/>
        </p:nvSpPr>
        <p:spPr>
          <a:xfrm>
            <a:off x="5525121" y="3266144"/>
            <a:ext cx="279852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DE" sz="1600" dirty="0">
                <a:solidFill>
                  <a:srgbClr val="0070C0"/>
                </a:solidFill>
              </a:rPr>
              <a:t>Gleichzeitiges Werfen eines </a:t>
            </a:r>
          </a:p>
          <a:p>
            <a:pPr algn="ctr"/>
            <a:r>
              <a:rPr lang="de-DE" sz="1600" dirty="0">
                <a:solidFill>
                  <a:srgbClr val="0070C0"/>
                </a:solidFill>
              </a:rPr>
              <a:t>roten und eines blauen Würfels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3" name="TextBox 32">
                <a:extLst>
                  <a:ext uri="{FF2B5EF4-FFF2-40B4-BE49-F238E27FC236}">
                    <a16:creationId xmlns:a16="http://schemas.microsoft.com/office/drawing/2014/main" id="{41F5ECA9-CF05-4B7D-8076-CBDFECC2D9E7}"/>
                  </a:ext>
                </a:extLst>
              </p:cNvPr>
              <p:cNvSpPr txBox="1"/>
              <p:nvPr/>
            </p:nvSpPr>
            <p:spPr>
              <a:xfrm>
                <a:off x="934293" y="3913928"/>
                <a:ext cx="2770630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de-DE" b="0" i="1" smtClean="0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</a:rPr>
                        <m:t>𝑋</m:t>
                      </m:r>
                      <m:r>
                        <a:rPr lang="de-DE" b="0" i="1" smtClean="0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</a:rPr>
                        <m:t>:</m:t>
                      </m:r>
                      <m:r>
                        <m:rPr>
                          <m:sty m:val="p"/>
                        </m:rPr>
                        <a:rPr lang="de-DE" b="0" i="0" smtClean="0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</a:rPr>
                        <m:t>Ω</m:t>
                      </m:r>
                      <m:r>
                        <a:rPr lang="de-DE" b="0" i="1" smtClean="0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</a:rPr>
                        <m:t>→</m:t>
                      </m:r>
                      <m:r>
                        <a:rPr lang="de-DE" b="0" i="1" smtClean="0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</a:rPr>
                        <m:t>ℝ</m:t>
                      </m:r>
                      <m:r>
                        <a:rPr lang="de-DE" b="0" i="1" smtClean="0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</a:rPr>
                        <m:t>, </m:t>
                      </m:r>
                      <m:r>
                        <a:rPr lang="de-DE" b="0" i="1" smtClean="0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</a:rPr>
                        <m:t>𝑋</m:t>
                      </m:r>
                      <m:d>
                        <m:dPr>
                          <m:ctrlPr>
                            <a:rPr lang="de-DE" b="0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de-DE" b="0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  <m:t>𝑟</m:t>
                          </m:r>
                          <m:r>
                            <a:rPr lang="de-DE" b="0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de-DE" b="0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  <m:t>𝑏</m:t>
                          </m:r>
                        </m:e>
                      </m:d>
                      <m:r>
                        <a:rPr lang="de-DE" b="0" i="1" smtClean="0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</a:rPr>
                        <m:t>≔</m:t>
                      </m:r>
                      <m:r>
                        <a:rPr lang="de-DE" b="0" i="1" smtClean="0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</a:rPr>
                        <m:t>𝑟</m:t>
                      </m:r>
                      <m:r>
                        <a:rPr lang="de-DE" b="0" i="1" smtClean="0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de-DE" b="0" i="1" smtClean="0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</a:rPr>
                        <m:t>𝑏</m:t>
                      </m:r>
                    </m:oMath>
                  </m:oMathPara>
                </a14:m>
                <a:endParaRPr lang="de-DE" dirty="0">
                  <a:solidFill>
                    <a:srgbClr val="0070C0"/>
                  </a:solidFill>
                </a:endParaRPr>
              </a:p>
            </p:txBody>
          </p:sp>
        </mc:Choice>
        <mc:Fallback>
          <p:sp>
            <p:nvSpPr>
              <p:cNvPr id="33" name="TextBox 32">
                <a:extLst>
                  <a:ext uri="{FF2B5EF4-FFF2-40B4-BE49-F238E27FC236}">
                    <a16:creationId xmlns:a16="http://schemas.microsoft.com/office/drawing/2014/main" id="{41F5ECA9-CF05-4B7D-8076-CBDFECC2D9E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34293" y="3913928"/>
                <a:ext cx="2770630" cy="369332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4" name="TextBox 33">
                <a:extLst>
                  <a:ext uri="{FF2B5EF4-FFF2-40B4-BE49-F238E27FC236}">
                    <a16:creationId xmlns:a16="http://schemas.microsoft.com/office/drawing/2014/main" id="{CD5999F0-AEC7-48EA-8DD6-99D1DC65D413}"/>
                  </a:ext>
                </a:extLst>
              </p:cNvPr>
              <p:cNvSpPr txBox="1"/>
              <p:nvPr/>
            </p:nvSpPr>
            <p:spPr>
              <a:xfrm>
                <a:off x="1041450" y="5842510"/>
                <a:ext cx="7061100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de-DE" dirty="0">
                    <a:latin typeface="CMU Sans Serif" panose="02000603000000000000" pitchFamily="2" charset="0"/>
                    <a:ea typeface="CMU Sans Serif" panose="02000603000000000000" pitchFamily="2" charset="0"/>
                    <a:cs typeface="CMU Sans Serif" panose="02000603000000000000" pitchFamily="2" charset="0"/>
                  </a:rPr>
                  <a:t>Die Summe der Augenzahlen ist eine Zufallsvariable mit Verteilung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de-DE" b="0" i="1" smtClean="0">
                            <a:latin typeface="Cambria Math" panose="02040503050406030204" pitchFamily="18" charset="0"/>
                            <a:ea typeface="CMU Sans Serif" panose="02000603000000000000" pitchFamily="2" charset="0"/>
                            <a:cs typeface="CMU Sans Serif" panose="02000603000000000000" pitchFamily="2" charset="0"/>
                          </a:rPr>
                        </m:ctrlPr>
                      </m:sSubPr>
                      <m:e>
                        <m:r>
                          <a:rPr lang="de-DE" b="0" i="1" smtClean="0">
                            <a:latin typeface="Cambria Math" panose="02040503050406030204" pitchFamily="18" charset="0"/>
                            <a:ea typeface="CMU Sans Serif" panose="02000603000000000000" pitchFamily="2" charset="0"/>
                            <a:cs typeface="CMU Sans Serif" panose="02000603000000000000" pitchFamily="2" charset="0"/>
                          </a:rPr>
                          <m:t>ℙ</m:t>
                        </m:r>
                      </m:e>
                      <m:sub>
                        <m:r>
                          <a:rPr lang="de-DE" b="0" i="1" smtClean="0">
                            <a:latin typeface="Cambria Math" panose="02040503050406030204" pitchFamily="18" charset="0"/>
                            <a:ea typeface="CMU Sans Serif" panose="02000603000000000000" pitchFamily="2" charset="0"/>
                            <a:cs typeface="CMU Sans Serif" panose="02000603000000000000" pitchFamily="2" charset="0"/>
                          </a:rPr>
                          <m:t>𝑋</m:t>
                        </m:r>
                      </m:sub>
                    </m:sSub>
                  </m:oMath>
                </a14:m>
                <a:r>
                  <a:rPr lang="de-DE" dirty="0">
                    <a:latin typeface="CMU Sans Serif" panose="02000603000000000000" pitchFamily="2" charset="0"/>
                    <a:ea typeface="CMU Sans Serif" panose="02000603000000000000" pitchFamily="2" charset="0"/>
                    <a:cs typeface="CMU Sans Serif" panose="02000603000000000000" pitchFamily="2" charset="0"/>
                  </a:rPr>
                  <a:t>.</a:t>
                </a:r>
              </a:p>
            </p:txBody>
          </p:sp>
        </mc:Choice>
        <mc:Fallback>
          <p:sp>
            <p:nvSpPr>
              <p:cNvPr id="34" name="TextBox 33">
                <a:extLst>
                  <a:ext uri="{FF2B5EF4-FFF2-40B4-BE49-F238E27FC236}">
                    <a16:creationId xmlns:a16="http://schemas.microsoft.com/office/drawing/2014/main" id="{CD5999F0-AEC7-48EA-8DD6-99D1DC65D41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41450" y="5842510"/>
                <a:ext cx="7061100" cy="369332"/>
              </a:xfrm>
              <a:prstGeom prst="rect">
                <a:avLst/>
              </a:prstGeom>
              <a:blipFill>
                <a:blip r:embed="rId8"/>
                <a:stretch>
                  <a:fillRect l="-345" t="-6557" r="-173" b="-26230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10625555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85</Words>
  <Application>Microsoft Office PowerPoint</Application>
  <PresentationFormat>On-screen Show (4:3)</PresentationFormat>
  <Paragraphs>17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Arial</vt:lpstr>
      <vt:lpstr>Calibri</vt:lpstr>
      <vt:lpstr>Calibri Light</vt:lpstr>
      <vt:lpstr>Cambria Math</vt:lpstr>
      <vt:lpstr>CMU Sans Serif</vt:lpstr>
      <vt:lpstr>Office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Dirk Ostwald</dc:creator>
  <cp:lastModifiedBy>Dirk Ostwald</cp:lastModifiedBy>
  <cp:revision>5</cp:revision>
  <cp:lastPrinted>2021-10-19T07:58:02Z</cp:lastPrinted>
  <dcterms:created xsi:type="dcterms:W3CDTF">2021-10-15T06:13:51Z</dcterms:created>
  <dcterms:modified xsi:type="dcterms:W3CDTF">2021-11-03T06:10:11Z</dcterms:modified>
</cp:coreProperties>
</file>