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7199313" cy="3959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73" d="100"/>
          <a:sy n="173" d="100"/>
        </p:scale>
        <p:origin x="138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914" y="647957"/>
            <a:ext cx="5399485" cy="1378397"/>
          </a:xfrm>
        </p:spPr>
        <p:txBody>
          <a:bodyPr anchor="b"/>
          <a:lstStyle>
            <a:lvl1pPr algn="ctr">
              <a:defRPr sz="346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2079510"/>
            <a:ext cx="5399485" cy="955896"/>
          </a:xfrm>
        </p:spPr>
        <p:txBody>
          <a:bodyPr/>
          <a:lstStyle>
            <a:lvl1pPr marL="0" indent="0" algn="ctr">
              <a:buNone/>
              <a:defRPr sz="1386"/>
            </a:lvl1pPr>
            <a:lvl2pPr marL="263942" indent="0" algn="ctr">
              <a:buNone/>
              <a:defRPr sz="1155"/>
            </a:lvl2pPr>
            <a:lvl3pPr marL="527883" indent="0" algn="ctr">
              <a:buNone/>
              <a:defRPr sz="1039"/>
            </a:lvl3pPr>
            <a:lvl4pPr marL="791825" indent="0" algn="ctr">
              <a:buNone/>
              <a:defRPr sz="924"/>
            </a:lvl4pPr>
            <a:lvl5pPr marL="1055766" indent="0" algn="ctr">
              <a:buNone/>
              <a:defRPr sz="924"/>
            </a:lvl5pPr>
            <a:lvl6pPr marL="1319708" indent="0" algn="ctr">
              <a:buNone/>
              <a:defRPr sz="924"/>
            </a:lvl6pPr>
            <a:lvl7pPr marL="1583649" indent="0" algn="ctr">
              <a:buNone/>
              <a:defRPr sz="924"/>
            </a:lvl7pPr>
            <a:lvl8pPr marL="1847591" indent="0" algn="ctr">
              <a:buNone/>
              <a:defRPr sz="924"/>
            </a:lvl8pPr>
            <a:lvl9pPr marL="2111532" indent="0" algn="ctr">
              <a:buNone/>
              <a:defRPr sz="924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967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508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8" y="210792"/>
            <a:ext cx="1552352" cy="335526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210792"/>
            <a:ext cx="4567064" cy="335526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994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629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3" y="987058"/>
            <a:ext cx="6209407" cy="1646927"/>
          </a:xfrm>
        </p:spPr>
        <p:txBody>
          <a:bodyPr anchor="b"/>
          <a:lstStyle>
            <a:lvl1pPr>
              <a:defRPr sz="346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3" y="2649565"/>
            <a:ext cx="6209407" cy="866080"/>
          </a:xfrm>
        </p:spPr>
        <p:txBody>
          <a:bodyPr/>
          <a:lstStyle>
            <a:lvl1pPr marL="0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1pPr>
            <a:lvl2pPr marL="263942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2pPr>
            <a:lvl3pPr marL="527883" indent="0">
              <a:buNone/>
              <a:defRPr sz="1039">
                <a:solidFill>
                  <a:schemeClr val="tx1">
                    <a:tint val="75000"/>
                  </a:schemeClr>
                </a:solidFill>
              </a:defRPr>
            </a:lvl3pPr>
            <a:lvl4pPr marL="791825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4pPr>
            <a:lvl5pPr marL="1055766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5pPr>
            <a:lvl6pPr marL="1319708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6pPr>
            <a:lvl7pPr marL="1583649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7pPr>
            <a:lvl8pPr marL="1847591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8pPr>
            <a:lvl9pPr marL="2111532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046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053960"/>
            <a:ext cx="3059708" cy="251209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053960"/>
            <a:ext cx="3059708" cy="251209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707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210792"/>
            <a:ext cx="6209407" cy="76526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970560"/>
            <a:ext cx="3045647" cy="475657"/>
          </a:xfrm>
        </p:spPr>
        <p:txBody>
          <a:bodyPr anchor="b"/>
          <a:lstStyle>
            <a:lvl1pPr marL="0" indent="0">
              <a:buNone/>
              <a:defRPr sz="1386" b="1"/>
            </a:lvl1pPr>
            <a:lvl2pPr marL="263942" indent="0">
              <a:buNone/>
              <a:defRPr sz="1155" b="1"/>
            </a:lvl2pPr>
            <a:lvl3pPr marL="527883" indent="0">
              <a:buNone/>
              <a:defRPr sz="1039" b="1"/>
            </a:lvl3pPr>
            <a:lvl4pPr marL="791825" indent="0">
              <a:buNone/>
              <a:defRPr sz="924" b="1"/>
            </a:lvl4pPr>
            <a:lvl5pPr marL="1055766" indent="0">
              <a:buNone/>
              <a:defRPr sz="924" b="1"/>
            </a:lvl5pPr>
            <a:lvl6pPr marL="1319708" indent="0">
              <a:buNone/>
              <a:defRPr sz="924" b="1"/>
            </a:lvl6pPr>
            <a:lvl7pPr marL="1583649" indent="0">
              <a:buNone/>
              <a:defRPr sz="924" b="1"/>
            </a:lvl7pPr>
            <a:lvl8pPr marL="1847591" indent="0">
              <a:buNone/>
              <a:defRPr sz="924" b="1"/>
            </a:lvl8pPr>
            <a:lvl9pPr marL="2111532" indent="0">
              <a:buNone/>
              <a:defRPr sz="92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1446217"/>
            <a:ext cx="3045647" cy="212716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970560"/>
            <a:ext cx="3060646" cy="475657"/>
          </a:xfrm>
        </p:spPr>
        <p:txBody>
          <a:bodyPr anchor="b"/>
          <a:lstStyle>
            <a:lvl1pPr marL="0" indent="0">
              <a:buNone/>
              <a:defRPr sz="1386" b="1"/>
            </a:lvl1pPr>
            <a:lvl2pPr marL="263942" indent="0">
              <a:buNone/>
              <a:defRPr sz="1155" b="1"/>
            </a:lvl2pPr>
            <a:lvl3pPr marL="527883" indent="0">
              <a:buNone/>
              <a:defRPr sz="1039" b="1"/>
            </a:lvl3pPr>
            <a:lvl4pPr marL="791825" indent="0">
              <a:buNone/>
              <a:defRPr sz="924" b="1"/>
            </a:lvl4pPr>
            <a:lvl5pPr marL="1055766" indent="0">
              <a:buNone/>
              <a:defRPr sz="924" b="1"/>
            </a:lvl5pPr>
            <a:lvl6pPr marL="1319708" indent="0">
              <a:buNone/>
              <a:defRPr sz="924" b="1"/>
            </a:lvl6pPr>
            <a:lvl7pPr marL="1583649" indent="0">
              <a:buNone/>
              <a:defRPr sz="924" b="1"/>
            </a:lvl7pPr>
            <a:lvl8pPr marL="1847591" indent="0">
              <a:buNone/>
              <a:defRPr sz="924" b="1"/>
            </a:lvl8pPr>
            <a:lvl9pPr marL="2111532" indent="0">
              <a:buNone/>
              <a:defRPr sz="92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1446217"/>
            <a:ext cx="3060646" cy="212716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6966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013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670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263948"/>
            <a:ext cx="2321966" cy="923819"/>
          </a:xfrm>
        </p:spPr>
        <p:txBody>
          <a:bodyPr anchor="b"/>
          <a:lstStyle>
            <a:lvl1pPr>
              <a:defRPr sz="184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570055"/>
            <a:ext cx="3644652" cy="2813616"/>
          </a:xfrm>
        </p:spPr>
        <p:txBody>
          <a:bodyPr/>
          <a:lstStyle>
            <a:lvl1pPr>
              <a:defRPr sz="1847"/>
            </a:lvl1pPr>
            <a:lvl2pPr>
              <a:defRPr sz="1616"/>
            </a:lvl2pPr>
            <a:lvl3pPr>
              <a:defRPr sz="1386"/>
            </a:lvl3pPr>
            <a:lvl4pPr>
              <a:defRPr sz="1155"/>
            </a:lvl4pPr>
            <a:lvl5pPr>
              <a:defRPr sz="1155"/>
            </a:lvl5pPr>
            <a:lvl6pPr>
              <a:defRPr sz="1155"/>
            </a:lvl6pPr>
            <a:lvl7pPr>
              <a:defRPr sz="1155"/>
            </a:lvl7pPr>
            <a:lvl8pPr>
              <a:defRPr sz="1155"/>
            </a:lvl8pPr>
            <a:lvl9pPr>
              <a:defRPr sz="115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1" y="1187768"/>
            <a:ext cx="2321966" cy="2200486"/>
          </a:xfrm>
        </p:spPr>
        <p:txBody>
          <a:bodyPr/>
          <a:lstStyle>
            <a:lvl1pPr marL="0" indent="0">
              <a:buNone/>
              <a:defRPr sz="924"/>
            </a:lvl1pPr>
            <a:lvl2pPr marL="263942" indent="0">
              <a:buNone/>
              <a:defRPr sz="808"/>
            </a:lvl2pPr>
            <a:lvl3pPr marL="527883" indent="0">
              <a:buNone/>
              <a:defRPr sz="693"/>
            </a:lvl3pPr>
            <a:lvl4pPr marL="791825" indent="0">
              <a:buNone/>
              <a:defRPr sz="577"/>
            </a:lvl4pPr>
            <a:lvl5pPr marL="1055766" indent="0">
              <a:buNone/>
              <a:defRPr sz="577"/>
            </a:lvl5pPr>
            <a:lvl6pPr marL="1319708" indent="0">
              <a:buNone/>
              <a:defRPr sz="577"/>
            </a:lvl6pPr>
            <a:lvl7pPr marL="1583649" indent="0">
              <a:buNone/>
              <a:defRPr sz="577"/>
            </a:lvl7pPr>
            <a:lvl8pPr marL="1847591" indent="0">
              <a:buNone/>
              <a:defRPr sz="577"/>
            </a:lvl8pPr>
            <a:lvl9pPr marL="2111532" indent="0">
              <a:buNone/>
              <a:defRPr sz="57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982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263948"/>
            <a:ext cx="2321966" cy="923819"/>
          </a:xfrm>
        </p:spPr>
        <p:txBody>
          <a:bodyPr anchor="b"/>
          <a:lstStyle>
            <a:lvl1pPr>
              <a:defRPr sz="184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570055"/>
            <a:ext cx="3644652" cy="2813616"/>
          </a:xfrm>
        </p:spPr>
        <p:txBody>
          <a:bodyPr anchor="t"/>
          <a:lstStyle>
            <a:lvl1pPr marL="0" indent="0">
              <a:buNone/>
              <a:defRPr sz="1847"/>
            </a:lvl1pPr>
            <a:lvl2pPr marL="263942" indent="0">
              <a:buNone/>
              <a:defRPr sz="1616"/>
            </a:lvl2pPr>
            <a:lvl3pPr marL="527883" indent="0">
              <a:buNone/>
              <a:defRPr sz="1386"/>
            </a:lvl3pPr>
            <a:lvl4pPr marL="791825" indent="0">
              <a:buNone/>
              <a:defRPr sz="1155"/>
            </a:lvl4pPr>
            <a:lvl5pPr marL="1055766" indent="0">
              <a:buNone/>
              <a:defRPr sz="1155"/>
            </a:lvl5pPr>
            <a:lvl6pPr marL="1319708" indent="0">
              <a:buNone/>
              <a:defRPr sz="1155"/>
            </a:lvl6pPr>
            <a:lvl7pPr marL="1583649" indent="0">
              <a:buNone/>
              <a:defRPr sz="1155"/>
            </a:lvl7pPr>
            <a:lvl8pPr marL="1847591" indent="0">
              <a:buNone/>
              <a:defRPr sz="1155"/>
            </a:lvl8pPr>
            <a:lvl9pPr marL="2111532" indent="0">
              <a:buNone/>
              <a:defRPr sz="115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1" y="1187768"/>
            <a:ext cx="2321966" cy="2200486"/>
          </a:xfrm>
        </p:spPr>
        <p:txBody>
          <a:bodyPr/>
          <a:lstStyle>
            <a:lvl1pPr marL="0" indent="0">
              <a:buNone/>
              <a:defRPr sz="924"/>
            </a:lvl1pPr>
            <a:lvl2pPr marL="263942" indent="0">
              <a:buNone/>
              <a:defRPr sz="808"/>
            </a:lvl2pPr>
            <a:lvl3pPr marL="527883" indent="0">
              <a:buNone/>
              <a:defRPr sz="693"/>
            </a:lvl3pPr>
            <a:lvl4pPr marL="791825" indent="0">
              <a:buNone/>
              <a:defRPr sz="577"/>
            </a:lvl4pPr>
            <a:lvl5pPr marL="1055766" indent="0">
              <a:buNone/>
              <a:defRPr sz="577"/>
            </a:lvl5pPr>
            <a:lvl6pPr marL="1319708" indent="0">
              <a:buNone/>
              <a:defRPr sz="577"/>
            </a:lvl6pPr>
            <a:lvl7pPr marL="1583649" indent="0">
              <a:buNone/>
              <a:defRPr sz="577"/>
            </a:lvl7pPr>
            <a:lvl8pPr marL="1847591" indent="0">
              <a:buNone/>
              <a:defRPr sz="577"/>
            </a:lvl8pPr>
            <a:lvl9pPr marL="2111532" indent="0">
              <a:buNone/>
              <a:defRPr sz="57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94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210792"/>
            <a:ext cx="6209407" cy="76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053960"/>
            <a:ext cx="6209407" cy="251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3669615"/>
            <a:ext cx="1619845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5B7F7-79A1-4B6A-BA80-8E8BBE1279CE}" type="datetimeFigureOut">
              <a:rPr lang="en-GB" smtClean="0"/>
              <a:t>10/05/2021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3669615"/>
            <a:ext cx="2429768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3669615"/>
            <a:ext cx="1619845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E2048-EA2C-49DE-9AED-F98995B93B7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515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527883" rtl="0" eaLnBrk="1" latinLnBrk="0" hangingPunct="1">
        <a:lnSpc>
          <a:spcPct val="90000"/>
        </a:lnSpc>
        <a:spcBef>
          <a:spcPct val="0"/>
        </a:spcBef>
        <a:buNone/>
        <a:defRPr sz="25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1971" indent="-131971" algn="l" defTabSz="527883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1pPr>
      <a:lvl2pPr marL="395912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386" kern="1200">
          <a:solidFill>
            <a:schemeClr val="tx1"/>
          </a:solidFill>
          <a:latin typeface="+mn-lt"/>
          <a:ea typeface="+mn-ea"/>
          <a:cs typeface="+mn-cs"/>
        </a:defRPr>
      </a:lvl2pPr>
      <a:lvl3pPr marL="659854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155" kern="1200">
          <a:solidFill>
            <a:schemeClr val="tx1"/>
          </a:solidFill>
          <a:latin typeface="+mn-lt"/>
          <a:ea typeface="+mn-ea"/>
          <a:cs typeface="+mn-cs"/>
        </a:defRPr>
      </a:lvl3pPr>
      <a:lvl4pPr marL="923795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4pPr>
      <a:lvl5pPr marL="1187737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5pPr>
      <a:lvl6pPr marL="1451679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6pPr>
      <a:lvl7pPr marL="1715620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7pPr>
      <a:lvl8pPr marL="1979562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8pPr>
      <a:lvl9pPr marL="2243503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1pPr>
      <a:lvl2pPr marL="263942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2pPr>
      <a:lvl3pPr marL="527883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3pPr>
      <a:lvl4pPr marL="791825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4pPr>
      <a:lvl5pPr marL="1055766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5pPr>
      <a:lvl6pPr marL="1319708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6pPr>
      <a:lvl7pPr marL="1583649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7pPr>
      <a:lvl8pPr marL="1847591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8pPr>
      <a:lvl9pPr marL="2111532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09646D5B-C116-405A-AB44-30588BA9CA77}"/>
              </a:ext>
            </a:extLst>
          </p:cNvPr>
          <p:cNvGrpSpPr/>
          <p:nvPr/>
        </p:nvGrpSpPr>
        <p:grpSpPr>
          <a:xfrm>
            <a:off x="439371" y="178721"/>
            <a:ext cx="6036929" cy="3685357"/>
            <a:chOff x="4055027" y="1096988"/>
            <a:chExt cx="6036929" cy="3685357"/>
          </a:xfrm>
        </p:grpSpPr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C1BD70CE-0452-4F0E-8D7F-64B169003EAF}"/>
                </a:ext>
              </a:extLst>
            </p:cNvPr>
            <p:cNvSpPr txBox="1"/>
            <p:nvPr/>
          </p:nvSpPr>
          <p:spPr>
            <a:xfrm rot="16200000">
              <a:off x="2602904" y="2868556"/>
              <a:ext cx="33659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Wahrer Parameterwert</a:t>
              </a:r>
              <a:endParaRPr lang="en-GB" sz="2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A5927247-8701-46DC-8446-4AE5E5ED710B}"/>
                </a:ext>
              </a:extLst>
            </p:cNvPr>
            <p:cNvSpPr txBox="1"/>
            <p:nvPr/>
          </p:nvSpPr>
          <p:spPr>
            <a:xfrm>
              <a:off x="6280959" y="1096988"/>
              <a:ext cx="24865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Testentscheidung</a:t>
              </a:r>
              <a:endParaRPr lang="en-GB" sz="2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Textfeld 5">
                  <a:extLst>
                    <a:ext uri="{FF2B5EF4-FFF2-40B4-BE49-F238E27FC236}">
                      <a16:creationId xmlns:a16="http://schemas.microsoft.com/office/drawing/2014/main" id="{9C1D9028-C409-4C72-B5DD-2C219F523211}"/>
                    </a:ext>
                  </a:extLst>
                </p:cNvPr>
                <p:cNvSpPr txBox="1"/>
                <p:nvPr/>
              </p:nvSpPr>
              <p:spPr>
                <a:xfrm>
                  <a:off x="4823672" y="2648333"/>
                  <a:ext cx="106349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sz="2200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en-GB" sz="2200" dirty="0"/>
                </a:p>
              </p:txBody>
            </p:sp>
          </mc:Choice>
          <mc:Fallback>
            <p:sp>
              <p:nvSpPr>
                <p:cNvPr id="6" name="Textfeld 5">
                  <a:extLst>
                    <a:ext uri="{FF2B5EF4-FFF2-40B4-BE49-F238E27FC236}">
                      <a16:creationId xmlns:a16="http://schemas.microsoft.com/office/drawing/2014/main" id="{9C1D9028-C409-4C72-B5DD-2C219F52321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3672" y="2648333"/>
                  <a:ext cx="1063496" cy="430887"/>
                </a:xfrm>
                <a:prstGeom prst="rect">
                  <a:avLst/>
                </a:prstGeom>
                <a:blipFill>
                  <a:blip r:embed="rId2"/>
                  <a:stretch>
                    <a:fillRect b="-1429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Textfeld 6">
                  <a:extLst>
                    <a:ext uri="{FF2B5EF4-FFF2-40B4-BE49-F238E27FC236}">
                      <a16:creationId xmlns:a16="http://schemas.microsoft.com/office/drawing/2014/main" id="{167A8428-5DD4-49AD-B80B-A2F9EC92484B}"/>
                    </a:ext>
                  </a:extLst>
                </p:cNvPr>
                <p:cNvSpPr txBox="1"/>
                <p:nvPr/>
              </p:nvSpPr>
              <p:spPr>
                <a:xfrm>
                  <a:off x="4790113" y="3737277"/>
                  <a:ext cx="105695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sz="2200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2200" dirty="0"/>
                </a:p>
              </p:txBody>
            </p:sp>
          </mc:Choice>
          <mc:Fallback>
            <p:sp>
              <p:nvSpPr>
                <p:cNvPr id="7" name="Textfeld 6">
                  <a:extLst>
                    <a:ext uri="{FF2B5EF4-FFF2-40B4-BE49-F238E27FC236}">
                      <a16:creationId xmlns:a16="http://schemas.microsoft.com/office/drawing/2014/main" id="{167A8428-5DD4-49AD-B80B-A2F9EC9248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90113" y="3737277"/>
                  <a:ext cx="1056956" cy="43088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B5C7FEB6-78DD-41F6-91C6-1F61B3368822}"/>
                    </a:ext>
                  </a:extLst>
                </p:cNvPr>
                <p:cNvSpPr txBox="1"/>
                <p:nvPr/>
              </p:nvSpPr>
              <p:spPr>
                <a:xfrm>
                  <a:off x="6280959" y="1788062"/>
                  <a:ext cx="1393202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𝜙</m:t>
                        </m:r>
                        <m:d>
                          <m:d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d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en-GB" sz="2200" dirty="0"/>
                </a:p>
              </p:txBody>
            </p:sp>
          </mc:Choice>
          <mc:Fallback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B5C7FEB6-78DD-41F6-91C6-1F61B336882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80959" y="1788062"/>
                  <a:ext cx="1393202" cy="430887"/>
                </a:xfrm>
                <a:prstGeom prst="rect">
                  <a:avLst/>
                </a:prstGeom>
                <a:blipFill>
                  <a:blip r:embed="rId4"/>
                  <a:stretch>
                    <a:fillRect b="-1571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DD190C2A-81B4-4DC8-9B9A-DBFE0A348738}"/>
                    </a:ext>
                  </a:extLst>
                </p:cNvPr>
                <p:cNvSpPr txBox="1"/>
                <p:nvPr/>
              </p:nvSpPr>
              <p:spPr>
                <a:xfrm>
                  <a:off x="8409649" y="1784312"/>
                  <a:ext cx="1393202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𝜙</m:t>
                        </m:r>
                        <m:d>
                          <m:dPr>
                            <m:ctrlPr>
                              <a:rPr lang="de-DE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sz="22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d>
                        <m:r>
                          <a:rPr lang="de-DE" sz="2200" i="1">
                            <a:latin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en-GB" sz="2200" dirty="0"/>
                </a:p>
              </p:txBody>
            </p:sp>
          </mc:Choice>
          <mc:Fallback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DD190C2A-81B4-4DC8-9B9A-DBFE0A34873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09649" y="1784312"/>
                  <a:ext cx="1393202" cy="430887"/>
                </a:xfrm>
                <a:prstGeom prst="rect">
                  <a:avLst/>
                </a:prstGeom>
                <a:blipFill>
                  <a:blip r:embed="rId5"/>
                  <a:stretch>
                    <a:fillRect b="-1549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88B9A570-105C-4A56-8668-8D02CCBC6A90}"/>
                </a:ext>
              </a:extLst>
            </p:cNvPr>
            <p:cNvSpPr txBox="1"/>
            <p:nvPr/>
          </p:nvSpPr>
          <p:spPr>
            <a:xfrm>
              <a:off x="6271277" y="2540611"/>
              <a:ext cx="1412566" cy="612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Richtige </a:t>
              </a:r>
            </a:p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Entscheidung</a:t>
              </a:r>
              <a:endParaRPr lang="en-GB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6744AE6D-18BF-45AA-A488-F66BFEB79D79}"/>
                </a:ext>
              </a:extLst>
            </p:cNvPr>
            <p:cNvSpPr txBox="1"/>
            <p:nvPr/>
          </p:nvSpPr>
          <p:spPr>
            <a:xfrm>
              <a:off x="8399967" y="3629555"/>
              <a:ext cx="1412566" cy="612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Richtige </a:t>
              </a:r>
            </a:p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Entscheidung</a:t>
              </a:r>
              <a:endParaRPr lang="en-GB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E8AC98A9-F3D9-4B90-9B0D-85173A0E5CF8}"/>
                </a:ext>
              </a:extLst>
            </p:cNvPr>
            <p:cNvSpPr txBox="1"/>
            <p:nvPr/>
          </p:nvSpPr>
          <p:spPr>
            <a:xfrm>
              <a:off x="8444851" y="2679110"/>
              <a:ext cx="1322798" cy="352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Typ I Fehler</a:t>
              </a:r>
              <a:endParaRPr lang="en-GB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2F14EEF5-0E3D-494C-AD00-F04D8A2C03B2}"/>
                </a:ext>
              </a:extLst>
            </p:cNvPr>
            <p:cNvSpPr txBox="1"/>
            <p:nvPr/>
          </p:nvSpPr>
          <p:spPr>
            <a:xfrm>
              <a:off x="6287307" y="3768054"/>
              <a:ext cx="1380506" cy="352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Typ II Fehler</a:t>
              </a:r>
              <a:endParaRPr lang="en-GB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8564FF1F-A355-4014-8354-4C966777D73D}"/>
                </a:ext>
              </a:extLst>
            </p:cNvPr>
            <p:cNvCxnSpPr>
              <a:cxnSpLocks/>
            </p:cNvCxnSpPr>
            <p:nvPr/>
          </p:nvCxnSpPr>
          <p:spPr>
            <a:xfrm>
              <a:off x="4848837" y="2288263"/>
              <a:ext cx="524311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96C4720E-D261-43DB-9C3F-24AF69FECE65}"/>
                </a:ext>
              </a:extLst>
            </p:cNvPr>
            <p:cNvCxnSpPr>
              <a:cxnSpLocks/>
            </p:cNvCxnSpPr>
            <p:nvPr/>
          </p:nvCxnSpPr>
          <p:spPr>
            <a:xfrm>
              <a:off x="5898859" y="1836945"/>
              <a:ext cx="0" cy="250855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AE499395-4867-401B-939A-0FEE7753DC62}"/>
                </a:ext>
              </a:extLst>
            </p:cNvPr>
            <p:cNvCxnSpPr>
              <a:cxnSpLocks/>
            </p:cNvCxnSpPr>
            <p:nvPr/>
          </p:nvCxnSpPr>
          <p:spPr>
            <a:xfrm>
              <a:off x="8114951" y="1836945"/>
              <a:ext cx="0" cy="250855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>
              <a:extLst>
                <a:ext uri="{FF2B5EF4-FFF2-40B4-BE49-F238E27FC236}">
                  <a16:creationId xmlns:a16="http://schemas.microsoft.com/office/drawing/2014/main" id="{C88AB75B-568A-4851-B3C0-4AA184F1D506}"/>
                </a:ext>
              </a:extLst>
            </p:cNvPr>
            <p:cNvCxnSpPr>
              <a:cxnSpLocks/>
            </p:cNvCxnSpPr>
            <p:nvPr/>
          </p:nvCxnSpPr>
          <p:spPr>
            <a:xfrm>
              <a:off x="4848836" y="3436856"/>
              <a:ext cx="5243119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45755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</Words>
  <Application>Microsoft Office PowerPoint</Application>
  <PresentationFormat>Benutzerdefiniert</PresentationFormat>
  <Paragraphs>12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4</cp:revision>
  <dcterms:created xsi:type="dcterms:W3CDTF">2021-05-10T09:28:14Z</dcterms:created>
  <dcterms:modified xsi:type="dcterms:W3CDTF">2021-05-10T09:33:25Z</dcterms:modified>
</cp:coreProperties>
</file>