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8" r:id="rId2"/>
  </p:sldIdLst>
  <p:sldSz cx="8280400" cy="7559675"/>
  <p:notesSz cx="6889750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E42A35-E80E-4D2F-8BE7-F4ACCE46BE26}" v="236" dt="2021-11-01T09:23:54.2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>
      <p:cViewPr varScale="1">
        <p:scale>
          <a:sx n="69" d="100"/>
          <a:sy n="69" d="100"/>
        </p:scale>
        <p:origin x="180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rk Ostwald" userId="b1c19c9a92452bfd" providerId="LiveId" clId="{A1E42A35-E80E-4D2F-8BE7-F4ACCE46BE26}"/>
    <pc:docChg chg="undo custSel modSld">
      <pc:chgData name="Dirk Ostwald" userId="b1c19c9a92452bfd" providerId="LiveId" clId="{A1E42A35-E80E-4D2F-8BE7-F4ACCE46BE26}" dt="2021-11-01T09:23:39.386" v="1196" actId="1076"/>
      <pc:docMkLst>
        <pc:docMk/>
      </pc:docMkLst>
      <pc:sldChg chg="addSp delSp modSp mod">
        <pc:chgData name="Dirk Ostwald" userId="b1c19c9a92452bfd" providerId="LiveId" clId="{A1E42A35-E80E-4D2F-8BE7-F4ACCE46BE26}" dt="2021-11-01T09:23:39.386" v="1196" actId="1076"/>
        <pc:sldMkLst>
          <pc:docMk/>
          <pc:sldMk cId="1263224276" sldId="258"/>
        </pc:sldMkLst>
        <pc:spChg chg="mod">
          <ac:chgData name="Dirk Ostwald" userId="b1c19c9a92452bfd" providerId="LiveId" clId="{A1E42A35-E80E-4D2F-8BE7-F4ACCE46BE26}" dt="2021-11-01T09:05:39.763" v="101" actId="164"/>
          <ac:spMkLst>
            <pc:docMk/>
            <pc:sldMk cId="1263224276" sldId="258"/>
            <ac:spMk id="2" creationId="{4D99D81B-25EB-4401-A1EC-A2D1564F7640}"/>
          </ac:spMkLst>
        </pc:spChg>
        <pc:spChg chg="mod">
          <ac:chgData name="Dirk Ostwald" userId="b1c19c9a92452bfd" providerId="LiveId" clId="{A1E42A35-E80E-4D2F-8BE7-F4ACCE46BE26}" dt="2021-11-01T09:05:24.129" v="99" actId="164"/>
          <ac:spMkLst>
            <pc:docMk/>
            <pc:sldMk cId="1263224276" sldId="258"/>
            <ac:spMk id="3" creationId="{48955DDC-B2AF-40E5-BB26-AB26306EFE13}"/>
          </ac:spMkLst>
        </pc:spChg>
        <pc:spChg chg="add mod">
          <ac:chgData name="Dirk Ostwald" userId="b1c19c9a92452bfd" providerId="LiveId" clId="{A1E42A35-E80E-4D2F-8BE7-F4ACCE46BE26}" dt="2021-11-01T09:19:12.973" v="901" actId="164"/>
          <ac:spMkLst>
            <pc:docMk/>
            <pc:sldMk cId="1263224276" sldId="258"/>
            <ac:spMk id="4" creationId="{715A7A28-8199-4FC5-B5C2-71904276124B}"/>
          </ac:spMkLst>
        </pc:spChg>
        <pc:spChg chg="add mod">
          <ac:chgData name="Dirk Ostwald" userId="b1c19c9a92452bfd" providerId="LiveId" clId="{A1E42A35-E80E-4D2F-8BE7-F4ACCE46BE26}" dt="2021-11-01T09:16:14.125" v="649" actId="164"/>
          <ac:spMkLst>
            <pc:docMk/>
            <pc:sldMk cId="1263224276" sldId="258"/>
            <ac:spMk id="7" creationId="{9652AF03-89C6-45B5-A5F6-E6D68ECD4CF7}"/>
          </ac:spMkLst>
        </pc:spChg>
        <pc:spChg chg="mod">
          <ac:chgData name="Dirk Ostwald" userId="b1c19c9a92452bfd" providerId="LiveId" clId="{A1E42A35-E80E-4D2F-8BE7-F4ACCE46BE26}" dt="2021-11-01T09:23:31.540" v="1195" actId="1037"/>
          <ac:spMkLst>
            <pc:docMk/>
            <pc:sldMk cId="1263224276" sldId="258"/>
            <ac:spMk id="11" creationId="{20AE1A5D-699A-459D-AD5F-192483947118}"/>
          </ac:spMkLst>
        </pc:spChg>
        <pc:spChg chg="add mod">
          <ac:chgData name="Dirk Ostwald" userId="b1c19c9a92452bfd" providerId="LiveId" clId="{A1E42A35-E80E-4D2F-8BE7-F4ACCE46BE26}" dt="2021-11-01T09:16:14.125" v="649" actId="164"/>
          <ac:spMkLst>
            <pc:docMk/>
            <pc:sldMk cId="1263224276" sldId="258"/>
            <ac:spMk id="12" creationId="{292415BF-B8B2-4C6A-A88C-D90CA792EAB9}"/>
          </ac:spMkLst>
        </pc:spChg>
        <pc:spChg chg="add mod">
          <ac:chgData name="Dirk Ostwald" userId="b1c19c9a92452bfd" providerId="LiveId" clId="{A1E42A35-E80E-4D2F-8BE7-F4ACCE46BE26}" dt="2021-11-01T09:16:14.125" v="649" actId="164"/>
          <ac:spMkLst>
            <pc:docMk/>
            <pc:sldMk cId="1263224276" sldId="258"/>
            <ac:spMk id="13" creationId="{C7BA53CB-A8E4-4E75-BEAC-750A43609C05}"/>
          </ac:spMkLst>
        </pc:spChg>
        <pc:spChg chg="add mod">
          <ac:chgData name="Dirk Ostwald" userId="b1c19c9a92452bfd" providerId="LiveId" clId="{A1E42A35-E80E-4D2F-8BE7-F4ACCE46BE26}" dt="2021-11-01T09:16:14.125" v="649" actId="164"/>
          <ac:spMkLst>
            <pc:docMk/>
            <pc:sldMk cId="1263224276" sldId="258"/>
            <ac:spMk id="14" creationId="{22E8961F-E416-486D-B4CA-98FBDCC45248}"/>
          </ac:spMkLst>
        </pc:spChg>
        <pc:spChg chg="add mod">
          <ac:chgData name="Dirk Ostwald" userId="b1c19c9a92452bfd" providerId="LiveId" clId="{A1E42A35-E80E-4D2F-8BE7-F4ACCE46BE26}" dt="2021-11-01T09:19:12.973" v="901" actId="164"/>
          <ac:spMkLst>
            <pc:docMk/>
            <pc:sldMk cId="1263224276" sldId="258"/>
            <ac:spMk id="16" creationId="{D3F8D30E-D41A-490E-BEF7-BC7509DA53F5}"/>
          </ac:spMkLst>
        </pc:spChg>
        <pc:spChg chg="add mod">
          <ac:chgData name="Dirk Ostwald" userId="b1c19c9a92452bfd" providerId="LiveId" clId="{A1E42A35-E80E-4D2F-8BE7-F4ACCE46BE26}" dt="2021-11-01T09:23:39.386" v="1196" actId="1076"/>
          <ac:spMkLst>
            <pc:docMk/>
            <pc:sldMk cId="1263224276" sldId="258"/>
            <ac:spMk id="18" creationId="{FCDAEB79-C252-4864-96F9-47E87CEED173}"/>
          </ac:spMkLst>
        </pc:spChg>
        <pc:spChg chg="add mod">
          <ac:chgData name="Dirk Ostwald" userId="b1c19c9a92452bfd" providerId="LiveId" clId="{A1E42A35-E80E-4D2F-8BE7-F4ACCE46BE26}" dt="2021-11-01T09:23:31.540" v="1195" actId="1037"/>
          <ac:spMkLst>
            <pc:docMk/>
            <pc:sldMk cId="1263224276" sldId="258"/>
            <ac:spMk id="19" creationId="{0C751F0E-6240-4B09-85BC-6AF3A27390E1}"/>
          </ac:spMkLst>
        </pc:spChg>
        <pc:spChg chg="add mod">
          <ac:chgData name="Dirk Ostwald" userId="b1c19c9a92452bfd" providerId="LiveId" clId="{A1E42A35-E80E-4D2F-8BE7-F4ACCE46BE26}" dt="2021-11-01T09:23:31.540" v="1195" actId="1037"/>
          <ac:spMkLst>
            <pc:docMk/>
            <pc:sldMk cId="1263224276" sldId="258"/>
            <ac:spMk id="20" creationId="{E7F57C2E-9F43-4DF8-BDA2-10C064B0AF9D}"/>
          </ac:spMkLst>
        </pc:spChg>
        <pc:spChg chg="add mod">
          <ac:chgData name="Dirk Ostwald" userId="b1c19c9a92452bfd" providerId="LiveId" clId="{A1E42A35-E80E-4D2F-8BE7-F4ACCE46BE26}" dt="2021-11-01T09:23:31.540" v="1195" actId="1037"/>
          <ac:spMkLst>
            <pc:docMk/>
            <pc:sldMk cId="1263224276" sldId="258"/>
            <ac:spMk id="21" creationId="{E30CAA60-7C14-4451-AF16-986C607FA399}"/>
          </ac:spMkLst>
        </pc:spChg>
        <pc:spChg chg="add mod">
          <ac:chgData name="Dirk Ostwald" userId="b1c19c9a92452bfd" providerId="LiveId" clId="{A1E42A35-E80E-4D2F-8BE7-F4ACCE46BE26}" dt="2021-11-01T09:16:14.125" v="649" actId="164"/>
          <ac:spMkLst>
            <pc:docMk/>
            <pc:sldMk cId="1263224276" sldId="258"/>
            <ac:spMk id="24" creationId="{7FF0A7DF-AAAC-4E2E-BB6B-53AA939B0C7A}"/>
          </ac:spMkLst>
        </pc:spChg>
        <pc:spChg chg="add mod">
          <ac:chgData name="Dirk Ostwald" userId="b1c19c9a92452bfd" providerId="LiveId" clId="{A1E42A35-E80E-4D2F-8BE7-F4ACCE46BE26}" dt="2021-11-01T09:19:12.973" v="901" actId="164"/>
          <ac:spMkLst>
            <pc:docMk/>
            <pc:sldMk cId="1263224276" sldId="258"/>
            <ac:spMk id="25" creationId="{89EE381D-0E77-42B8-9AF1-C9C5B03E63FF}"/>
          </ac:spMkLst>
        </pc:spChg>
        <pc:spChg chg="add mod">
          <ac:chgData name="Dirk Ostwald" userId="b1c19c9a92452bfd" providerId="LiveId" clId="{A1E42A35-E80E-4D2F-8BE7-F4ACCE46BE26}" dt="2021-11-01T09:19:12.973" v="901" actId="164"/>
          <ac:spMkLst>
            <pc:docMk/>
            <pc:sldMk cId="1263224276" sldId="258"/>
            <ac:spMk id="26" creationId="{FACF755C-3021-44EB-999B-7144902C7F33}"/>
          </ac:spMkLst>
        </pc:spChg>
        <pc:spChg chg="mod">
          <ac:chgData name="Dirk Ostwald" userId="b1c19c9a92452bfd" providerId="LiveId" clId="{A1E42A35-E80E-4D2F-8BE7-F4ACCE46BE26}" dt="2021-11-01T09:05:24.129" v="99" actId="164"/>
          <ac:spMkLst>
            <pc:docMk/>
            <pc:sldMk cId="1263224276" sldId="258"/>
            <ac:spMk id="32" creationId="{5D1CEF29-873F-44CA-8341-C46B2F6C9C38}"/>
          </ac:spMkLst>
        </pc:spChg>
        <pc:spChg chg="mod">
          <ac:chgData name="Dirk Ostwald" userId="b1c19c9a92452bfd" providerId="LiveId" clId="{A1E42A35-E80E-4D2F-8BE7-F4ACCE46BE26}" dt="2021-11-01T09:05:24.129" v="99" actId="164"/>
          <ac:spMkLst>
            <pc:docMk/>
            <pc:sldMk cId="1263224276" sldId="258"/>
            <ac:spMk id="33" creationId="{EDD7D6C5-94EE-4197-9E5A-085632E3225C}"/>
          </ac:spMkLst>
        </pc:spChg>
        <pc:spChg chg="mod">
          <ac:chgData name="Dirk Ostwald" userId="b1c19c9a92452bfd" providerId="LiveId" clId="{A1E42A35-E80E-4D2F-8BE7-F4ACCE46BE26}" dt="2021-11-01T09:15:49.529" v="595"/>
          <ac:spMkLst>
            <pc:docMk/>
            <pc:sldMk cId="1263224276" sldId="258"/>
            <ac:spMk id="34" creationId="{722BD7B6-89B2-45D7-9D75-EB683F57D213}"/>
          </ac:spMkLst>
        </pc:spChg>
        <pc:spChg chg="mod">
          <ac:chgData name="Dirk Ostwald" userId="b1c19c9a92452bfd" providerId="LiveId" clId="{A1E42A35-E80E-4D2F-8BE7-F4ACCE46BE26}" dt="2021-11-01T09:05:24.129" v="99" actId="164"/>
          <ac:spMkLst>
            <pc:docMk/>
            <pc:sldMk cId="1263224276" sldId="258"/>
            <ac:spMk id="35" creationId="{553B1AA4-914B-442A-B5B8-7C17AE4E418F}"/>
          </ac:spMkLst>
        </pc:spChg>
        <pc:spChg chg="mod">
          <ac:chgData name="Dirk Ostwald" userId="b1c19c9a92452bfd" providerId="LiveId" clId="{A1E42A35-E80E-4D2F-8BE7-F4ACCE46BE26}" dt="2021-11-01T09:05:24.129" v="99" actId="164"/>
          <ac:spMkLst>
            <pc:docMk/>
            <pc:sldMk cId="1263224276" sldId="258"/>
            <ac:spMk id="36" creationId="{58467F11-971C-4F08-8414-A89CB7A56E66}"/>
          </ac:spMkLst>
        </pc:spChg>
        <pc:spChg chg="mod">
          <ac:chgData name="Dirk Ostwald" userId="b1c19c9a92452bfd" providerId="LiveId" clId="{A1E42A35-E80E-4D2F-8BE7-F4ACCE46BE26}" dt="2021-11-01T09:05:24.129" v="99" actId="164"/>
          <ac:spMkLst>
            <pc:docMk/>
            <pc:sldMk cId="1263224276" sldId="258"/>
            <ac:spMk id="38" creationId="{C09FB112-3106-4D45-A0F4-763014DE83FB}"/>
          </ac:spMkLst>
        </pc:spChg>
        <pc:spChg chg="mod">
          <ac:chgData name="Dirk Ostwald" userId="b1c19c9a92452bfd" providerId="LiveId" clId="{A1E42A35-E80E-4D2F-8BE7-F4ACCE46BE26}" dt="2021-11-01T09:15:49.529" v="595"/>
          <ac:spMkLst>
            <pc:docMk/>
            <pc:sldMk cId="1263224276" sldId="258"/>
            <ac:spMk id="39" creationId="{CA348D3E-D779-4138-A852-2FB4D29089AB}"/>
          </ac:spMkLst>
        </pc:spChg>
        <pc:spChg chg="mod">
          <ac:chgData name="Dirk Ostwald" userId="b1c19c9a92452bfd" providerId="LiveId" clId="{A1E42A35-E80E-4D2F-8BE7-F4ACCE46BE26}" dt="2021-11-01T09:05:24.129" v="99" actId="164"/>
          <ac:spMkLst>
            <pc:docMk/>
            <pc:sldMk cId="1263224276" sldId="258"/>
            <ac:spMk id="40" creationId="{C333BAEF-4EA5-4ED1-8F07-187C089D0739}"/>
          </ac:spMkLst>
        </pc:spChg>
        <pc:spChg chg="mod">
          <ac:chgData name="Dirk Ostwald" userId="b1c19c9a92452bfd" providerId="LiveId" clId="{A1E42A35-E80E-4D2F-8BE7-F4ACCE46BE26}" dt="2021-11-01T09:15:49.529" v="595"/>
          <ac:spMkLst>
            <pc:docMk/>
            <pc:sldMk cId="1263224276" sldId="258"/>
            <ac:spMk id="41" creationId="{6A38792A-2F7C-491E-B566-2F7792E519FD}"/>
          </ac:spMkLst>
        </pc:spChg>
        <pc:spChg chg="mod">
          <ac:chgData name="Dirk Ostwald" userId="b1c19c9a92452bfd" providerId="LiveId" clId="{A1E42A35-E80E-4D2F-8BE7-F4ACCE46BE26}" dt="2021-11-01T09:15:49.529" v="595"/>
          <ac:spMkLst>
            <pc:docMk/>
            <pc:sldMk cId="1263224276" sldId="258"/>
            <ac:spMk id="42" creationId="{70CBA7D8-E887-465D-A23F-0ED2356F4CEB}"/>
          </ac:spMkLst>
        </pc:spChg>
        <pc:spChg chg="mod">
          <ac:chgData name="Dirk Ostwald" userId="b1c19c9a92452bfd" providerId="LiveId" clId="{A1E42A35-E80E-4D2F-8BE7-F4ACCE46BE26}" dt="2021-11-01T09:15:49.529" v="595"/>
          <ac:spMkLst>
            <pc:docMk/>
            <pc:sldMk cId="1263224276" sldId="258"/>
            <ac:spMk id="43" creationId="{EB218C5F-3D6F-44CA-B8F2-11D210718F6E}"/>
          </ac:spMkLst>
        </pc:spChg>
        <pc:spChg chg="mod">
          <ac:chgData name="Dirk Ostwald" userId="b1c19c9a92452bfd" providerId="LiveId" clId="{A1E42A35-E80E-4D2F-8BE7-F4ACCE46BE26}" dt="2021-11-01T09:15:49.529" v="595"/>
          <ac:spMkLst>
            <pc:docMk/>
            <pc:sldMk cId="1263224276" sldId="258"/>
            <ac:spMk id="44" creationId="{12CA7E93-9B29-4C0B-B3E9-F284AE95B5C4}"/>
          </ac:spMkLst>
        </pc:spChg>
        <pc:spChg chg="mod">
          <ac:chgData name="Dirk Ostwald" userId="b1c19c9a92452bfd" providerId="LiveId" clId="{A1E42A35-E80E-4D2F-8BE7-F4ACCE46BE26}" dt="2021-11-01T09:05:24.129" v="99" actId="164"/>
          <ac:spMkLst>
            <pc:docMk/>
            <pc:sldMk cId="1263224276" sldId="258"/>
            <ac:spMk id="45" creationId="{592EB950-19D8-461C-8DB3-3B4707FB7955}"/>
          </ac:spMkLst>
        </pc:spChg>
        <pc:spChg chg="mod">
          <ac:chgData name="Dirk Ostwald" userId="b1c19c9a92452bfd" providerId="LiveId" clId="{A1E42A35-E80E-4D2F-8BE7-F4ACCE46BE26}" dt="2021-11-01T09:15:49.529" v="595"/>
          <ac:spMkLst>
            <pc:docMk/>
            <pc:sldMk cId="1263224276" sldId="258"/>
            <ac:spMk id="46" creationId="{B1386424-087B-49F2-A39D-8A673517FE37}"/>
          </ac:spMkLst>
        </pc:spChg>
        <pc:spChg chg="mod">
          <ac:chgData name="Dirk Ostwald" userId="b1c19c9a92452bfd" providerId="LiveId" clId="{A1E42A35-E80E-4D2F-8BE7-F4ACCE46BE26}" dt="2021-11-01T09:05:24.129" v="99" actId="164"/>
          <ac:spMkLst>
            <pc:docMk/>
            <pc:sldMk cId="1263224276" sldId="258"/>
            <ac:spMk id="47" creationId="{4F079D0C-2554-440F-9F44-81B0D42917D3}"/>
          </ac:spMkLst>
        </pc:spChg>
        <pc:spChg chg="mod">
          <ac:chgData name="Dirk Ostwald" userId="b1c19c9a92452bfd" providerId="LiveId" clId="{A1E42A35-E80E-4D2F-8BE7-F4ACCE46BE26}" dt="2021-11-01T09:05:24.129" v="99" actId="164"/>
          <ac:spMkLst>
            <pc:docMk/>
            <pc:sldMk cId="1263224276" sldId="258"/>
            <ac:spMk id="48" creationId="{690E36B0-7A53-4427-A25B-ADF9047F87D1}"/>
          </ac:spMkLst>
        </pc:spChg>
        <pc:spChg chg="mod">
          <ac:chgData name="Dirk Ostwald" userId="b1c19c9a92452bfd" providerId="LiveId" clId="{A1E42A35-E80E-4D2F-8BE7-F4ACCE46BE26}" dt="2021-11-01T09:15:49.529" v="595"/>
          <ac:spMkLst>
            <pc:docMk/>
            <pc:sldMk cId="1263224276" sldId="258"/>
            <ac:spMk id="49" creationId="{070ED61D-E8C6-4BC1-9923-5F24D8248FF9}"/>
          </ac:spMkLst>
        </pc:spChg>
        <pc:spChg chg="mod">
          <ac:chgData name="Dirk Ostwald" userId="b1c19c9a92452bfd" providerId="LiveId" clId="{A1E42A35-E80E-4D2F-8BE7-F4ACCE46BE26}" dt="2021-11-01T09:15:49.529" v="595"/>
          <ac:spMkLst>
            <pc:docMk/>
            <pc:sldMk cId="1263224276" sldId="258"/>
            <ac:spMk id="50" creationId="{ACCD8EA5-57EE-42F7-814F-8605C3D59126}"/>
          </ac:spMkLst>
        </pc:spChg>
        <pc:spChg chg="mod">
          <ac:chgData name="Dirk Ostwald" userId="b1c19c9a92452bfd" providerId="LiveId" clId="{A1E42A35-E80E-4D2F-8BE7-F4ACCE46BE26}" dt="2021-11-01T09:15:49.529" v="595"/>
          <ac:spMkLst>
            <pc:docMk/>
            <pc:sldMk cId="1263224276" sldId="258"/>
            <ac:spMk id="51" creationId="{48CC8E53-EC65-4009-B894-322C4810FDD4}"/>
          </ac:spMkLst>
        </pc:spChg>
        <pc:spChg chg="mod">
          <ac:chgData name="Dirk Ostwald" userId="b1c19c9a92452bfd" providerId="LiveId" clId="{A1E42A35-E80E-4D2F-8BE7-F4ACCE46BE26}" dt="2021-11-01T09:15:49.529" v="595"/>
          <ac:spMkLst>
            <pc:docMk/>
            <pc:sldMk cId="1263224276" sldId="258"/>
            <ac:spMk id="52" creationId="{E3D07A22-6AA1-4536-9552-B9167C175A9D}"/>
          </ac:spMkLst>
        </pc:spChg>
        <pc:spChg chg="add del mod">
          <ac:chgData name="Dirk Ostwald" userId="b1c19c9a92452bfd" providerId="LiveId" clId="{A1E42A35-E80E-4D2F-8BE7-F4ACCE46BE26}" dt="2021-11-01T09:15:56.577" v="648" actId="478"/>
          <ac:spMkLst>
            <pc:docMk/>
            <pc:sldMk cId="1263224276" sldId="258"/>
            <ac:spMk id="53" creationId="{60032B55-D68C-48E0-A013-AC9A4C695169}"/>
          </ac:spMkLst>
        </pc:spChg>
        <pc:spChg chg="add del mod">
          <ac:chgData name="Dirk Ostwald" userId="b1c19c9a92452bfd" providerId="LiveId" clId="{A1E42A35-E80E-4D2F-8BE7-F4ACCE46BE26}" dt="2021-11-01T09:15:56.577" v="648" actId="478"/>
          <ac:spMkLst>
            <pc:docMk/>
            <pc:sldMk cId="1263224276" sldId="258"/>
            <ac:spMk id="54" creationId="{80481E4E-B211-4DFE-9E47-BBB2278754FD}"/>
          </ac:spMkLst>
        </pc:spChg>
        <pc:spChg chg="add del mod">
          <ac:chgData name="Dirk Ostwald" userId="b1c19c9a92452bfd" providerId="LiveId" clId="{A1E42A35-E80E-4D2F-8BE7-F4ACCE46BE26}" dt="2021-11-01T09:15:56.577" v="648" actId="478"/>
          <ac:spMkLst>
            <pc:docMk/>
            <pc:sldMk cId="1263224276" sldId="258"/>
            <ac:spMk id="55" creationId="{69CB4768-829C-4402-BBBC-D0D20026D53F}"/>
          </ac:spMkLst>
        </pc:spChg>
        <pc:spChg chg="add del mod">
          <ac:chgData name="Dirk Ostwald" userId="b1c19c9a92452bfd" providerId="LiveId" clId="{A1E42A35-E80E-4D2F-8BE7-F4ACCE46BE26}" dt="2021-11-01T09:15:56.577" v="648" actId="478"/>
          <ac:spMkLst>
            <pc:docMk/>
            <pc:sldMk cId="1263224276" sldId="258"/>
            <ac:spMk id="57" creationId="{94E667B6-C5CF-43EA-8E0E-C8D50DDB55AF}"/>
          </ac:spMkLst>
        </pc:spChg>
        <pc:spChg chg="add del mod">
          <ac:chgData name="Dirk Ostwald" userId="b1c19c9a92452bfd" providerId="LiveId" clId="{A1E42A35-E80E-4D2F-8BE7-F4ACCE46BE26}" dt="2021-11-01T09:15:56.577" v="648" actId="478"/>
          <ac:spMkLst>
            <pc:docMk/>
            <pc:sldMk cId="1263224276" sldId="258"/>
            <ac:spMk id="58" creationId="{08F4D589-584F-4FAE-9B24-459BF4C2AB3A}"/>
          </ac:spMkLst>
        </pc:spChg>
        <pc:spChg chg="add del mod">
          <ac:chgData name="Dirk Ostwald" userId="b1c19c9a92452bfd" providerId="LiveId" clId="{A1E42A35-E80E-4D2F-8BE7-F4ACCE46BE26}" dt="2021-11-01T09:15:56.577" v="648" actId="478"/>
          <ac:spMkLst>
            <pc:docMk/>
            <pc:sldMk cId="1263224276" sldId="258"/>
            <ac:spMk id="59" creationId="{5A2C0F54-5251-4B26-B3ED-63758649D811}"/>
          </ac:spMkLst>
        </pc:spChg>
        <pc:spChg chg="add del mod">
          <ac:chgData name="Dirk Ostwald" userId="b1c19c9a92452bfd" providerId="LiveId" clId="{A1E42A35-E80E-4D2F-8BE7-F4ACCE46BE26}" dt="2021-11-01T09:15:56.577" v="648" actId="478"/>
          <ac:spMkLst>
            <pc:docMk/>
            <pc:sldMk cId="1263224276" sldId="258"/>
            <ac:spMk id="61" creationId="{D8A491B2-7A58-4C26-9826-E037550E4F40}"/>
          </ac:spMkLst>
        </pc:spChg>
        <pc:spChg chg="add del mod">
          <ac:chgData name="Dirk Ostwald" userId="b1c19c9a92452bfd" providerId="LiveId" clId="{A1E42A35-E80E-4D2F-8BE7-F4ACCE46BE26}" dt="2021-11-01T09:15:56.577" v="648" actId="478"/>
          <ac:spMkLst>
            <pc:docMk/>
            <pc:sldMk cId="1263224276" sldId="258"/>
            <ac:spMk id="62" creationId="{C8E92FD0-DB31-4482-93F4-C194D2C63D7B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65" creationId="{360A0EAE-338C-4299-A5A5-57C49240C67B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66" creationId="{9B4FE61B-63C8-4BAA-A51D-2C9851322533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68" creationId="{D5B4C72B-66DA-4F5B-A5DF-3925613A0A73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70" creationId="{D56B9DCA-A862-4714-B1A6-ED665846EB89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71" creationId="{79CA8203-9E9D-4BE0-97F0-47950BC18259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72" creationId="{76C802D3-B2BB-4183-B2D6-5276A53737EB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74" creationId="{665C9F73-5C35-4585-805B-E9FAB10F23D7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75" creationId="{F49A5B8A-AB6A-4C81-8E45-8D658ABF89BD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76" creationId="{6AD0DF30-F2F7-4CEE-8428-46AA0AA39FD3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77" creationId="{501286E6-261A-44B8-92C6-BC989B353923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78" creationId="{B733EDA3-CAAF-4F13-BB06-FAEF81458245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79" creationId="{ADD70DDD-9299-4690-A708-4B07C59CA4F3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80" creationId="{F90B3993-AE76-4AFF-AEE1-DCE06495EEAC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81" creationId="{13453360-8E3D-494C-ABAB-215CC8969701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82" creationId="{ECCE97FA-1B0C-43D5-8CCB-650C904F3547}"/>
          </ac:spMkLst>
        </pc:spChg>
        <pc:spChg chg="mod">
          <ac:chgData name="Dirk Ostwald" userId="b1c19c9a92452bfd" providerId="LiveId" clId="{A1E42A35-E80E-4D2F-8BE7-F4ACCE46BE26}" dt="2021-11-01T09:16:16.756" v="650"/>
          <ac:spMkLst>
            <pc:docMk/>
            <pc:sldMk cId="1263224276" sldId="258"/>
            <ac:spMk id="83" creationId="{554D48B0-95A7-4504-A1B2-420E4D051417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86" creationId="{78AC46EC-486A-40EA-B1D9-886305029EBE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87" creationId="{66E5E408-1CEF-4473-AFBB-3C1DBB55C01B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89" creationId="{C4E3607E-0D58-45DB-A0B6-38C2454DB6BD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91" creationId="{A34F4C4B-FCB5-4744-9869-A19916F9B4CC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92" creationId="{EB0A7708-7113-4A98-9F05-F2FD2A18D167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93" creationId="{2A81FC23-29DE-4BD0-A35F-F13A152C08EF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95" creationId="{D1E42924-CD5C-4C60-BFC8-F9EEFF2479B5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96" creationId="{211AF542-1023-4279-84CA-46279A6CB3EE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97" creationId="{F4C3C39D-29E0-4B29-A36C-3651CC13BED9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98" creationId="{4C1715CE-71BF-46C0-87B9-ACEF62577E33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99" creationId="{60340CDD-D12B-4F34-B7E0-01C87BD19A34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100" creationId="{F44799D6-429F-48A7-98EA-86746240DAA2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101" creationId="{8EE69232-F2B3-4736-8175-9EAD24EDD925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102" creationId="{00241C85-E1C2-4BD6-A49A-0BF51830CB4C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103" creationId="{2BDE938E-B9DE-4386-B150-70A2416A3470}"/>
          </ac:spMkLst>
        </pc:spChg>
        <pc:spChg chg="mod">
          <ac:chgData name="Dirk Ostwald" userId="b1c19c9a92452bfd" providerId="LiveId" clId="{A1E42A35-E80E-4D2F-8BE7-F4ACCE46BE26}" dt="2021-11-01T09:16:23.878" v="701"/>
          <ac:spMkLst>
            <pc:docMk/>
            <pc:sldMk cId="1263224276" sldId="258"/>
            <ac:spMk id="104" creationId="{843344CF-9871-4707-8C4F-450EF702FDCF}"/>
          </ac:spMkLst>
        </pc:spChg>
        <pc:spChg chg="add del mod">
          <ac:chgData name="Dirk Ostwald" userId="b1c19c9a92452bfd" providerId="LiveId" clId="{A1E42A35-E80E-4D2F-8BE7-F4ACCE46BE26}" dt="2021-11-01T09:19:05.363" v="900" actId="478"/>
          <ac:spMkLst>
            <pc:docMk/>
            <pc:sldMk cId="1263224276" sldId="258"/>
            <ac:spMk id="105" creationId="{6228CCE0-0E79-4E03-BA32-8F72878A4005}"/>
          </ac:spMkLst>
        </pc:spChg>
        <pc:spChg chg="add del mod">
          <ac:chgData name="Dirk Ostwald" userId="b1c19c9a92452bfd" providerId="LiveId" clId="{A1E42A35-E80E-4D2F-8BE7-F4ACCE46BE26}" dt="2021-11-01T09:19:05.363" v="900" actId="478"/>
          <ac:spMkLst>
            <pc:docMk/>
            <pc:sldMk cId="1263224276" sldId="258"/>
            <ac:spMk id="106" creationId="{CA0C2606-1E8D-4F8A-A461-05EE13B0B3A1}"/>
          </ac:spMkLst>
        </pc:spChg>
        <pc:spChg chg="add del mod">
          <ac:chgData name="Dirk Ostwald" userId="b1c19c9a92452bfd" providerId="LiveId" clId="{A1E42A35-E80E-4D2F-8BE7-F4ACCE46BE26}" dt="2021-11-01T09:19:05.363" v="900" actId="478"/>
          <ac:spMkLst>
            <pc:docMk/>
            <pc:sldMk cId="1263224276" sldId="258"/>
            <ac:spMk id="107" creationId="{D23E9BCB-23CF-4BC4-9159-D0F1F57016C2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10" creationId="{2F3220E4-E5D3-4417-8D2C-196DEEE54065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11" creationId="{93FD7862-0F4F-409C-BB6C-B5056E65627C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13" creationId="{C4E93DE7-2044-41EA-BDE6-ED5FBC136199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15" creationId="{4A3C4097-213A-46B0-9B0C-BD0F6FAAA366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16" creationId="{0F85EFD5-3BDA-475B-8B00-CC3689F20FB4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17" creationId="{BAD53157-7CCD-46E6-B255-A1E4F8C21D80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19" creationId="{57C82F97-6F98-4724-B7E0-33491C264E5C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20" creationId="{7790DB37-3ABF-4BB9-9601-9A21C85BABB3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21" creationId="{3027DDBE-B623-4020-A6EB-DF2A4F9C18BE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22" creationId="{F8493AFF-CD32-4942-ADEC-0F05A5E3D3D6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23" creationId="{34C984F5-8C6A-4CEC-8C4E-AE31E624D523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24" creationId="{5FFF0E0C-9ED9-4D08-86E0-CCB05256FC92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25" creationId="{CC70BBD5-97B1-493F-822C-B111976DFBAB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26" creationId="{8F4254B6-FD9C-420D-886A-6D4CFD1AC8E4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27" creationId="{3953D869-2E1C-46FB-B812-CB085E2190E7}"/>
          </ac:spMkLst>
        </pc:spChg>
        <pc:spChg chg="mod">
          <ac:chgData name="Dirk Ostwald" userId="b1c19c9a92452bfd" providerId="LiveId" clId="{A1E42A35-E80E-4D2F-8BE7-F4ACCE46BE26}" dt="2021-11-01T09:18:53.713" v="847"/>
          <ac:spMkLst>
            <pc:docMk/>
            <pc:sldMk cId="1263224276" sldId="258"/>
            <ac:spMk id="128" creationId="{2413266B-0392-4F3B-BAEF-3B46D5B4D0B0}"/>
          </ac:spMkLst>
        </pc:spChg>
        <pc:spChg chg="add del mod">
          <ac:chgData name="Dirk Ostwald" userId="b1c19c9a92452bfd" providerId="LiveId" clId="{A1E42A35-E80E-4D2F-8BE7-F4ACCE46BE26}" dt="2021-11-01T09:19:05.363" v="900" actId="478"/>
          <ac:spMkLst>
            <pc:docMk/>
            <pc:sldMk cId="1263224276" sldId="258"/>
            <ac:spMk id="129" creationId="{95E97507-FFB2-42F9-B8AC-7557048C347A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31" creationId="{CCF5AF76-798B-4F81-A046-16C87E82050C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32" creationId="{C9CA620D-9941-4C1E-B501-768B9383F98A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33" creationId="{BB5A2BAA-6F34-4C23-B494-9A18BCC7511D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35" creationId="{A2772525-BB07-4ACE-83DF-97B8CCB7891F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37" creationId="{96FDFB07-4B8B-43A8-937D-480C4AD937B2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38" creationId="{C775D4E2-F220-4542-AE87-0A4D1F450469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40" creationId="{93C27196-9472-48E3-87A3-1B1098439649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42" creationId="{FD9D862B-1B1A-41EA-9254-9042FA462986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43" creationId="{DB1ACDE8-E4C5-4B08-89BD-719D1065593E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44" creationId="{AA309826-E59D-4F3B-8847-13895EE65427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46" creationId="{9D01E0B2-DAB9-4ABB-8122-E4C679155A60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47" creationId="{D2133053-E4BF-4DD2-91AA-F5C12F20F79D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48" creationId="{AC97086D-51EA-4757-AB16-43A61459327C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49" creationId="{72B1126C-8D35-4074-B543-B1E0F4391498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50" creationId="{205E835C-0CB9-4A16-8B3A-5D93B3EA101D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51" creationId="{12D49CE1-7492-4C77-8B6F-3E7FC76A7729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52" creationId="{F6923D90-B45A-4568-8533-B7F7B0778719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53" creationId="{C658EE9D-152C-4A5B-B868-994AAB7562E9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54" creationId="{EFC72468-65B3-47A8-879E-C82CD9C9887C}"/>
          </ac:spMkLst>
        </pc:spChg>
        <pc:spChg chg="mod">
          <ac:chgData name="Dirk Ostwald" userId="b1c19c9a92452bfd" providerId="LiveId" clId="{A1E42A35-E80E-4D2F-8BE7-F4ACCE46BE26}" dt="2021-11-01T09:22:35.744" v="1150" actId="20577"/>
          <ac:spMkLst>
            <pc:docMk/>
            <pc:sldMk cId="1263224276" sldId="258"/>
            <ac:spMk id="155" creationId="{F093FA0A-5800-45A8-A849-19ACF4CF0278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57" creationId="{613AD812-F75A-473F-B820-739BCF541527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58" creationId="{35CFFEBE-ED42-4725-8AFE-22924CC3C1DE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59" creationId="{1A120113-280B-42E3-B187-06088261BA73}"/>
          </ac:spMkLst>
        </pc:spChg>
        <pc:spChg chg="mod">
          <ac:chgData name="Dirk Ostwald" userId="b1c19c9a92452bfd" providerId="LiveId" clId="{A1E42A35-E80E-4D2F-8BE7-F4ACCE46BE26}" dt="2021-11-01T09:21:38.370" v="1130" actId="20577"/>
          <ac:spMkLst>
            <pc:docMk/>
            <pc:sldMk cId="1263224276" sldId="258"/>
            <ac:spMk id="161" creationId="{91E5D71B-0617-4FF0-9A63-56861CBB0E97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63" creationId="{8567CED2-58DA-4601-8902-AA86D62FD217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64" creationId="{99CF7ED0-7A44-4C46-85ED-068BD12CE14D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66" creationId="{B0D7E7F4-79CF-4E8B-AB29-53C7E3505DA5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68" creationId="{F0C471ED-E9AC-457E-B74B-0195982B9F38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69" creationId="{21CF481A-9B3F-419B-B5E7-8A702999838F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70" creationId="{F4EB821E-C7E5-47B4-AAA9-1E07864F3A66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72" creationId="{262F8EFC-18CA-4452-98C5-35C6877A326D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73" creationId="{569B601B-117A-4B30-8D03-434F81B45C5A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74" creationId="{06B0C45D-6D78-4393-8A0B-5DF6EBEFE5AF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75" creationId="{BF6C8A90-DBAC-480B-94E2-E67BB1843AD5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76" creationId="{8448DE20-AFED-492C-8D1E-3273A7878F7B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77" creationId="{3C668DA7-42E4-4255-98C3-2FE74725B046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78" creationId="{0506901E-57E0-4075-853B-FE210C5751E8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79" creationId="{BBC69AD8-4E6F-4668-9C43-566D2B0BFF8A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80" creationId="{6CD66FAF-B7F3-45DE-A380-D6D7D1F11D8E}"/>
          </ac:spMkLst>
        </pc:spChg>
        <pc:spChg chg="mod">
          <ac:chgData name="Dirk Ostwald" userId="b1c19c9a92452bfd" providerId="LiveId" clId="{A1E42A35-E80E-4D2F-8BE7-F4ACCE46BE26}" dt="2021-11-01T09:19:26.627" v="976"/>
          <ac:spMkLst>
            <pc:docMk/>
            <pc:sldMk cId="1263224276" sldId="258"/>
            <ac:spMk id="181" creationId="{F2B94A4A-1C96-4966-A8DA-42C4464A1F1F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183" creationId="{836BF143-2934-4786-8277-2755CD3A1403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184" creationId="{054A070D-2F4A-45A8-8E43-063434C1CCCA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185" creationId="{A774DCFD-903B-4D99-8812-133331775BA0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187" creationId="{D1D52D09-0C4B-4039-9A80-967AB0BF99D7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189" creationId="{839DA155-7943-43B8-AB47-B2736A1A8427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190" creationId="{4C7F3EB9-22FE-4144-8588-51C80BD943B0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192" creationId="{613B39E3-A1B1-47CA-B34A-7C6633B38255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194" creationId="{3A65E553-0BD5-43EE-92B3-2D70918E6FE3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195" creationId="{4F4AE5B4-11D4-4AE1-A7B1-B0644189E4C6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196" creationId="{F73B957D-B4E0-419D-BFF9-3972F890FFF5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198" creationId="{DF7010B3-2710-4B25-86BE-20C116E64825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199" creationId="{930C58AE-E859-4CBE-AA8B-B61118CB9C88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200" creationId="{9562FE63-B63B-4477-9254-B0C3B0D9CE1F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201" creationId="{41B5DEBB-5896-4B83-ADA2-95C3B077AE54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202" creationId="{0FE0C316-AC77-4F20-AAB4-2281A1565292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203" creationId="{6158BBFE-DF1F-4B7B-8696-570902E59EFA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204" creationId="{BE7EE0F2-FAB6-419A-8254-15FC01CFDCCA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205" creationId="{57C7308A-950E-4B3D-B77F-9E9D5F7297DC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206" creationId="{A9F69EEA-6A09-4647-9D98-634624DD30DB}"/>
          </ac:spMkLst>
        </pc:spChg>
        <pc:spChg chg="mod">
          <ac:chgData name="Dirk Ostwald" userId="b1c19c9a92452bfd" providerId="LiveId" clId="{A1E42A35-E80E-4D2F-8BE7-F4ACCE46BE26}" dt="2021-11-01T09:22:27.016" v="1147" actId="20577"/>
          <ac:spMkLst>
            <pc:docMk/>
            <pc:sldMk cId="1263224276" sldId="258"/>
            <ac:spMk id="207" creationId="{2580104E-212E-4373-97A2-FF54B8DD61C0}"/>
          </ac:spMkLst>
        </pc:spChg>
        <pc:grpChg chg="add mod">
          <ac:chgData name="Dirk Ostwald" userId="b1c19c9a92452bfd" providerId="LiveId" clId="{A1E42A35-E80E-4D2F-8BE7-F4ACCE46BE26}" dt="2021-11-01T09:05:39.763" v="101" actId="164"/>
          <ac:grpSpMkLst>
            <pc:docMk/>
            <pc:sldMk cId="1263224276" sldId="258"/>
            <ac:grpSpMk id="5" creationId="{0CC042F0-88D3-4E79-9A6A-02FE933B4AF9}"/>
          </ac:grpSpMkLst>
        </pc:grpChg>
        <pc:grpChg chg="add mod">
          <ac:chgData name="Dirk Ostwald" userId="b1c19c9a92452bfd" providerId="LiveId" clId="{A1E42A35-E80E-4D2F-8BE7-F4ACCE46BE26}" dt="2021-11-01T09:16:14.125" v="649" actId="164"/>
          <ac:grpSpMkLst>
            <pc:docMk/>
            <pc:sldMk cId="1263224276" sldId="258"/>
            <ac:grpSpMk id="6" creationId="{CEFCD3CA-407F-4380-AA5D-DDA612EC88B8}"/>
          </ac:grpSpMkLst>
        </pc:grpChg>
        <pc:grpChg chg="add mod">
          <ac:chgData name="Dirk Ostwald" userId="b1c19c9a92452bfd" providerId="LiveId" clId="{A1E42A35-E80E-4D2F-8BE7-F4ACCE46BE26}" dt="2021-11-01T09:19:12.973" v="901" actId="164"/>
          <ac:grpSpMkLst>
            <pc:docMk/>
            <pc:sldMk cId="1263224276" sldId="258"/>
            <ac:grpSpMk id="15" creationId="{63E1FE98-23B3-4537-85F1-DFBB733EC57D}"/>
          </ac:grpSpMkLst>
        </pc:grpChg>
        <pc:grpChg chg="add mod">
          <ac:chgData name="Dirk Ostwald" userId="b1c19c9a92452bfd" providerId="LiveId" clId="{A1E42A35-E80E-4D2F-8BE7-F4ACCE46BE26}" dt="2021-11-01T09:23:31.540" v="1195" actId="1037"/>
          <ac:grpSpMkLst>
            <pc:docMk/>
            <pc:sldMk cId="1263224276" sldId="258"/>
            <ac:grpSpMk id="17" creationId="{35B86246-E4B1-4FB1-9E69-CFDC2FB2EB49}"/>
          </ac:grpSpMkLst>
        </pc:grpChg>
        <pc:grpChg chg="add del mod">
          <ac:chgData name="Dirk Ostwald" userId="b1c19c9a92452bfd" providerId="LiveId" clId="{A1E42A35-E80E-4D2F-8BE7-F4ACCE46BE26}" dt="2021-11-01T09:15:56.577" v="648" actId="478"/>
          <ac:grpSpMkLst>
            <pc:docMk/>
            <pc:sldMk cId="1263224276" sldId="258"/>
            <ac:grpSpMk id="31" creationId="{81BA5F0F-53C3-4D40-975F-3A4684321D50}"/>
          </ac:grpSpMkLst>
        </pc:grpChg>
        <pc:grpChg chg="mod">
          <ac:chgData name="Dirk Ostwald" userId="b1c19c9a92452bfd" providerId="LiveId" clId="{A1E42A35-E80E-4D2F-8BE7-F4ACCE46BE26}" dt="2021-11-01T09:15:49.529" v="595"/>
          <ac:grpSpMkLst>
            <pc:docMk/>
            <pc:sldMk cId="1263224276" sldId="258"/>
            <ac:grpSpMk id="37" creationId="{7E4522B3-EA63-415B-80A3-64EAE097EE6D}"/>
          </ac:grpSpMkLst>
        </pc:grpChg>
        <pc:grpChg chg="add del mod">
          <ac:chgData name="Dirk Ostwald" userId="b1c19c9a92452bfd" providerId="LiveId" clId="{A1E42A35-E80E-4D2F-8BE7-F4ACCE46BE26}" dt="2021-11-01T09:16:37.804" v="780" actId="478"/>
          <ac:grpSpMkLst>
            <pc:docMk/>
            <pc:sldMk cId="1263224276" sldId="258"/>
            <ac:grpSpMk id="63" creationId="{9EF9187C-995D-4533-BD49-922EDDE724F4}"/>
          </ac:grpSpMkLst>
        </pc:grpChg>
        <pc:grpChg chg="mod">
          <ac:chgData name="Dirk Ostwald" userId="b1c19c9a92452bfd" providerId="LiveId" clId="{A1E42A35-E80E-4D2F-8BE7-F4ACCE46BE26}" dt="2021-11-01T09:16:16.756" v="650"/>
          <ac:grpSpMkLst>
            <pc:docMk/>
            <pc:sldMk cId="1263224276" sldId="258"/>
            <ac:grpSpMk id="64" creationId="{60DF89A8-C857-455B-9AAF-AD5339C16CAD}"/>
          </ac:grpSpMkLst>
        </pc:grpChg>
        <pc:grpChg chg="mod">
          <ac:chgData name="Dirk Ostwald" userId="b1c19c9a92452bfd" providerId="LiveId" clId="{A1E42A35-E80E-4D2F-8BE7-F4ACCE46BE26}" dt="2021-11-01T09:16:16.756" v="650"/>
          <ac:grpSpMkLst>
            <pc:docMk/>
            <pc:sldMk cId="1263224276" sldId="258"/>
            <ac:grpSpMk id="73" creationId="{3136A7BB-C4EE-4EB5-9E3A-19363DC74159}"/>
          </ac:grpSpMkLst>
        </pc:grpChg>
        <pc:grpChg chg="add del mod">
          <ac:chgData name="Dirk Ostwald" userId="b1c19c9a92452bfd" providerId="LiveId" clId="{A1E42A35-E80E-4D2F-8BE7-F4ACCE46BE26}" dt="2021-11-01T09:16:37.804" v="780" actId="478"/>
          <ac:grpSpMkLst>
            <pc:docMk/>
            <pc:sldMk cId="1263224276" sldId="258"/>
            <ac:grpSpMk id="84" creationId="{1AF57F14-2BF5-4B6A-9F45-31FCC7906A82}"/>
          </ac:grpSpMkLst>
        </pc:grpChg>
        <pc:grpChg chg="mod">
          <ac:chgData name="Dirk Ostwald" userId="b1c19c9a92452bfd" providerId="LiveId" clId="{A1E42A35-E80E-4D2F-8BE7-F4ACCE46BE26}" dt="2021-11-01T09:16:23.878" v="701"/>
          <ac:grpSpMkLst>
            <pc:docMk/>
            <pc:sldMk cId="1263224276" sldId="258"/>
            <ac:grpSpMk id="85" creationId="{17975442-0AB6-45B2-8E70-E717DD9779AE}"/>
          </ac:grpSpMkLst>
        </pc:grpChg>
        <pc:grpChg chg="mod">
          <ac:chgData name="Dirk Ostwald" userId="b1c19c9a92452bfd" providerId="LiveId" clId="{A1E42A35-E80E-4D2F-8BE7-F4ACCE46BE26}" dt="2021-11-01T09:16:23.878" v="701"/>
          <ac:grpSpMkLst>
            <pc:docMk/>
            <pc:sldMk cId="1263224276" sldId="258"/>
            <ac:grpSpMk id="94" creationId="{2AA394C4-8EC5-4B7B-BEC9-2A4D23A49DD7}"/>
          </ac:grpSpMkLst>
        </pc:grpChg>
        <pc:grpChg chg="add del mod">
          <ac:chgData name="Dirk Ostwald" userId="b1c19c9a92452bfd" providerId="LiveId" clId="{A1E42A35-E80E-4D2F-8BE7-F4ACCE46BE26}" dt="2021-11-01T09:19:05.363" v="900" actId="478"/>
          <ac:grpSpMkLst>
            <pc:docMk/>
            <pc:sldMk cId="1263224276" sldId="258"/>
            <ac:grpSpMk id="108" creationId="{8586742D-4701-436D-B592-8D9FBFFC06FC}"/>
          </ac:grpSpMkLst>
        </pc:grpChg>
        <pc:grpChg chg="mod">
          <ac:chgData name="Dirk Ostwald" userId="b1c19c9a92452bfd" providerId="LiveId" clId="{A1E42A35-E80E-4D2F-8BE7-F4ACCE46BE26}" dt="2021-11-01T09:18:53.713" v="847"/>
          <ac:grpSpMkLst>
            <pc:docMk/>
            <pc:sldMk cId="1263224276" sldId="258"/>
            <ac:grpSpMk id="109" creationId="{FD866865-30A0-4D5E-81B4-4DCD9799DC0B}"/>
          </ac:grpSpMkLst>
        </pc:grpChg>
        <pc:grpChg chg="mod">
          <ac:chgData name="Dirk Ostwald" userId="b1c19c9a92452bfd" providerId="LiveId" clId="{A1E42A35-E80E-4D2F-8BE7-F4ACCE46BE26}" dt="2021-11-01T09:18:53.713" v="847"/>
          <ac:grpSpMkLst>
            <pc:docMk/>
            <pc:sldMk cId="1263224276" sldId="258"/>
            <ac:grpSpMk id="118" creationId="{5E35F165-B834-45DB-A616-5CD83D36276E}"/>
          </ac:grpSpMkLst>
        </pc:grpChg>
        <pc:grpChg chg="add mod">
          <ac:chgData name="Dirk Ostwald" userId="b1c19c9a92452bfd" providerId="LiveId" clId="{A1E42A35-E80E-4D2F-8BE7-F4ACCE46BE26}" dt="2021-11-01T09:23:31.540" v="1195" actId="1037"/>
          <ac:grpSpMkLst>
            <pc:docMk/>
            <pc:sldMk cId="1263224276" sldId="258"/>
            <ac:grpSpMk id="130" creationId="{B6C3DA4C-A991-4196-BE74-362161137F3C}"/>
          </ac:grpSpMkLst>
        </pc:grpChg>
        <pc:grpChg chg="mod">
          <ac:chgData name="Dirk Ostwald" userId="b1c19c9a92452bfd" providerId="LiveId" clId="{A1E42A35-E80E-4D2F-8BE7-F4ACCE46BE26}" dt="2021-11-01T09:22:35.744" v="1150" actId="20577"/>
          <ac:grpSpMkLst>
            <pc:docMk/>
            <pc:sldMk cId="1263224276" sldId="258"/>
            <ac:grpSpMk id="134" creationId="{589643AC-BAE5-474E-A17E-6056CE061A02}"/>
          </ac:grpSpMkLst>
        </pc:grpChg>
        <pc:grpChg chg="mod">
          <ac:chgData name="Dirk Ostwald" userId="b1c19c9a92452bfd" providerId="LiveId" clId="{A1E42A35-E80E-4D2F-8BE7-F4ACCE46BE26}" dt="2021-11-01T09:22:35.744" v="1150" actId="20577"/>
          <ac:grpSpMkLst>
            <pc:docMk/>
            <pc:sldMk cId="1263224276" sldId="258"/>
            <ac:grpSpMk id="136" creationId="{43E2C5A9-151F-4144-BCDE-344352FA719A}"/>
          </ac:grpSpMkLst>
        </pc:grpChg>
        <pc:grpChg chg="mod">
          <ac:chgData name="Dirk Ostwald" userId="b1c19c9a92452bfd" providerId="LiveId" clId="{A1E42A35-E80E-4D2F-8BE7-F4ACCE46BE26}" dt="2021-11-01T09:22:35.744" v="1150" actId="20577"/>
          <ac:grpSpMkLst>
            <pc:docMk/>
            <pc:sldMk cId="1263224276" sldId="258"/>
            <ac:grpSpMk id="145" creationId="{52CD3D68-F972-4107-8BB7-9821F09AEBC7}"/>
          </ac:grpSpMkLst>
        </pc:grpChg>
        <pc:grpChg chg="add mod">
          <ac:chgData name="Dirk Ostwald" userId="b1c19c9a92452bfd" providerId="LiveId" clId="{A1E42A35-E80E-4D2F-8BE7-F4ACCE46BE26}" dt="2021-11-01T09:23:31.540" v="1195" actId="1037"/>
          <ac:grpSpMkLst>
            <pc:docMk/>
            <pc:sldMk cId="1263224276" sldId="258"/>
            <ac:grpSpMk id="156" creationId="{E7C1CB69-0A4C-4F92-8EA9-D20C2A856F2A}"/>
          </ac:grpSpMkLst>
        </pc:grpChg>
        <pc:grpChg chg="mod">
          <ac:chgData name="Dirk Ostwald" userId="b1c19c9a92452bfd" providerId="LiveId" clId="{A1E42A35-E80E-4D2F-8BE7-F4ACCE46BE26}" dt="2021-11-01T09:19:26.627" v="976"/>
          <ac:grpSpMkLst>
            <pc:docMk/>
            <pc:sldMk cId="1263224276" sldId="258"/>
            <ac:grpSpMk id="160" creationId="{179D571A-0B36-4943-8E93-0B4C9D711BE8}"/>
          </ac:grpSpMkLst>
        </pc:grpChg>
        <pc:grpChg chg="mod">
          <ac:chgData name="Dirk Ostwald" userId="b1c19c9a92452bfd" providerId="LiveId" clId="{A1E42A35-E80E-4D2F-8BE7-F4ACCE46BE26}" dt="2021-11-01T09:19:26.627" v="976"/>
          <ac:grpSpMkLst>
            <pc:docMk/>
            <pc:sldMk cId="1263224276" sldId="258"/>
            <ac:grpSpMk id="162" creationId="{B66E2AC9-5B5E-4D2A-A054-F31B57D41E5F}"/>
          </ac:grpSpMkLst>
        </pc:grpChg>
        <pc:grpChg chg="mod">
          <ac:chgData name="Dirk Ostwald" userId="b1c19c9a92452bfd" providerId="LiveId" clId="{A1E42A35-E80E-4D2F-8BE7-F4ACCE46BE26}" dt="2021-11-01T09:19:26.627" v="976"/>
          <ac:grpSpMkLst>
            <pc:docMk/>
            <pc:sldMk cId="1263224276" sldId="258"/>
            <ac:grpSpMk id="171" creationId="{05268A2E-B17B-455B-8C52-B326395F4A70}"/>
          </ac:grpSpMkLst>
        </pc:grpChg>
        <pc:grpChg chg="add mod">
          <ac:chgData name="Dirk Ostwald" userId="b1c19c9a92452bfd" providerId="LiveId" clId="{A1E42A35-E80E-4D2F-8BE7-F4ACCE46BE26}" dt="2021-11-01T09:23:31.540" v="1195" actId="1037"/>
          <ac:grpSpMkLst>
            <pc:docMk/>
            <pc:sldMk cId="1263224276" sldId="258"/>
            <ac:grpSpMk id="182" creationId="{369DEE5F-5ACF-4215-84C1-97C18BD5A566}"/>
          </ac:grpSpMkLst>
        </pc:grpChg>
        <pc:grpChg chg="mod">
          <ac:chgData name="Dirk Ostwald" userId="b1c19c9a92452bfd" providerId="LiveId" clId="{A1E42A35-E80E-4D2F-8BE7-F4ACCE46BE26}" dt="2021-11-01T09:22:27.016" v="1147" actId="20577"/>
          <ac:grpSpMkLst>
            <pc:docMk/>
            <pc:sldMk cId="1263224276" sldId="258"/>
            <ac:grpSpMk id="186" creationId="{77D7E5ED-A49D-4950-ADFE-A51BA05CF0A8}"/>
          </ac:grpSpMkLst>
        </pc:grpChg>
        <pc:grpChg chg="mod">
          <ac:chgData name="Dirk Ostwald" userId="b1c19c9a92452bfd" providerId="LiveId" clId="{A1E42A35-E80E-4D2F-8BE7-F4ACCE46BE26}" dt="2021-11-01T09:22:27.016" v="1147" actId="20577"/>
          <ac:grpSpMkLst>
            <pc:docMk/>
            <pc:sldMk cId="1263224276" sldId="258"/>
            <ac:grpSpMk id="188" creationId="{4FA32511-8C08-4900-8A54-4574A6C3D374}"/>
          </ac:grpSpMkLst>
        </pc:grpChg>
        <pc:grpChg chg="mod">
          <ac:chgData name="Dirk Ostwald" userId="b1c19c9a92452bfd" providerId="LiveId" clId="{A1E42A35-E80E-4D2F-8BE7-F4ACCE46BE26}" dt="2021-11-01T09:22:27.016" v="1147" actId="20577"/>
          <ac:grpSpMkLst>
            <pc:docMk/>
            <pc:sldMk cId="1263224276" sldId="258"/>
            <ac:grpSpMk id="197" creationId="{8325DD1C-79C6-4993-A28C-275DBA16ABE3}"/>
          </ac:grpSpMkLst>
        </pc:grpChg>
        <pc:cxnChg chg="add mod">
          <ac:chgData name="Dirk Ostwald" userId="b1c19c9a92452bfd" providerId="LiveId" clId="{A1E42A35-E80E-4D2F-8BE7-F4ACCE46BE26}" dt="2021-11-01T09:16:14.125" v="649" actId="164"/>
          <ac:cxnSpMkLst>
            <pc:docMk/>
            <pc:sldMk cId="1263224276" sldId="258"/>
            <ac:cxnSpMk id="9" creationId="{4D5A6BF6-E1D9-4822-841B-66483F76AF97}"/>
          </ac:cxnSpMkLst>
        </pc:cxnChg>
        <pc:cxnChg chg="add mod">
          <ac:chgData name="Dirk Ostwald" userId="b1c19c9a92452bfd" providerId="LiveId" clId="{A1E42A35-E80E-4D2F-8BE7-F4ACCE46BE26}" dt="2021-11-01T09:16:14.125" v="649" actId="164"/>
          <ac:cxnSpMkLst>
            <pc:docMk/>
            <pc:sldMk cId="1263224276" sldId="258"/>
            <ac:cxnSpMk id="27" creationId="{368BD6D9-D301-446A-8401-C0C27EF1DEF6}"/>
          </ac:cxnSpMkLst>
        </pc:cxnChg>
        <pc:cxnChg chg="add del mod">
          <ac:chgData name="Dirk Ostwald" userId="b1c19c9a92452bfd" providerId="LiveId" clId="{A1E42A35-E80E-4D2F-8BE7-F4ACCE46BE26}" dt="2021-11-01T09:15:56.577" v="648" actId="478"/>
          <ac:cxnSpMkLst>
            <pc:docMk/>
            <pc:sldMk cId="1263224276" sldId="258"/>
            <ac:cxnSpMk id="56" creationId="{E9429463-EA15-4C3B-94BC-27571EE719B7}"/>
          </ac:cxnSpMkLst>
        </pc:cxnChg>
        <pc:cxnChg chg="add del mod">
          <ac:chgData name="Dirk Ostwald" userId="b1c19c9a92452bfd" providerId="LiveId" clId="{A1E42A35-E80E-4D2F-8BE7-F4ACCE46BE26}" dt="2021-11-01T09:15:56.577" v="648" actId="478"/>
          <ac:cxnSpMkLst>
            <pc:docMk/>
            <pc:sldMk cId="1263224276" sldId="258"/>
            <ac:cxnSpMk id="60" creationId="{4052D8AA-C198-428F-864F-0DF6011637E8}"/>
          </ac:cxnSpMkLst>
        </pc:cxnChg>
        <pc:cxnChg chg="mod">
          <ac:chgData name="Dirk Ostwald" userId="b1c19c9a92452bfd" providerId="LiveId" clId="{A1E42A35-E80E-4D2F-8BE7-F4ACCE46BE26}" dt="2021-11-01T09:16:16.756" v="650"/>
          <ac:cxnSpMkLst>
            <pc:docMk/>
            <pc:sldMk cId="1263224276" sldId="258"/>
            <ac:cxnSpMk id="67" creationId="{7CACA631-5858-41D5-96F0-849D4FEEC29F}"/>
          </ac:cxnSpMkLst>
        </pc:cxnChg>
        <pc:cxnChg chg="mod">
          <ac:chgData name="Dirk Ostwald" userId="b1c19c9a92452bfd" providerId="LiveId" clId="{A1E42A35-E80E-4D2F-8BE7-F4ACCE46BE26}" dt="2021-11-01T09:16:16.756" v="650"/>
          <ac:cxnSpMkLst>
            <pc:docMk/>
            <pc:sldMk cId="1263224276" sldId="258"/>
            <ac:cxnSpMk id="69" creationId="{9F916924-E2A1-4359-96F5-1467FE35BC8E}"/>
          </ac:cxnSpMkLst>
        </pc:cxnChg>
        <pc:cxnChg chg="mod">
          <ac:chgData name="Dirk Ostwald" userId="b1c19c9a92452bfd" providerId="LiveId" clId="{A1E42A35-E80E-4D2F-8BE7-F4ACCE46BE26}" dt="2021-11-01T09:16:23.878" v="701"/>
          <ac:cxnSpMkLst>
            <pc:docMk/>
            <pc:sldMk cId="1263224276" sldId="258"/>
            <ac:cxnSpMk id="88" creationId="{C8AE4319-DCC1-4404-B7CC-DDE3F339A5A6}"/>
          </ac:cxnSpMkLst>
        </pc:cxnChg>
        <pc:cxnChg chg="mod">
          <ac:chgData name="Dirk Ostwald" userId="b1c19c9a92452bfd" providerId="LiveId" clId="{A1E42A35-E80E-4D2F-8BE7-F4ACCE46BE26}" dt="2021-11-01T09:16:23.878" v="701"/>
          <ac:cxnSpMkLst>
            <pc:docMk/>
            <pc:sldMk cId="1263224276" sldId="258"/>
            <ac:cxnSpMk id="90" creationId="{E09D6451-162A-4085-ACFF-E8618D7E83C5}"/>
          </ac:cxnSpMkLst>
        </pc:cxnChg>
        <pc:cxnChg chg="mod">
          <ac:chgData name="Dirk Ostwald" userId="b1c19c9a92452bfd" providerId="LiveId" clId="{A1E42A35-E80E-4D2F-8BE7-F4ACCE46BE26}" dt="2021-11-01T09:18:53.713" v="847"/>
          <ac:cxnSpMkLst>
            <pc:docMk/>
            <pc:sldMk cId="1263224276" sldId="258"/>
            <ac:cxnSpMk id="112" creationId="{0BA839DF-3936-4A1C-8359-AEC6D97D50BE}"/>
          </ac:cxnSpMkLst>
        </pc:cxnChg>
        <pc:cxnChg chg="mod">
          <ac:chgData name="Dirk Ostwald" userId="b1c19c9a92452bfd" providerId="LiveId" clId="{A1E42A35-E80E-4D2F-8BE7-F4ACCE46BE26}" dt="2021-11-01T09:18:53.713" v="847"/>
          <ac:cxnSpMkLst>
            <pc:docMk/>
            <pc:sldMk cId="1263224276" sldId="258"/>
            <ac:cxnSpMk id="114" creationId="{894AEE2C-DDE4-4D97-B982-9AFD5AA796DB}"/>
          </ac:cxnSpMkLst>
        </pc:cxnChg>
        <pc:cxnChg chg="mod">
          <ac:chgData name="Dirk Ostwald" userId="b1c19c9a92452bfd" providerId="LiveId" clId="{A1E42A35-E80E-4D2F-8BE7-F4ACCE46BE26}" dt="2021-11-01T09:22:35.744" v="1150" actId="20577"/>
          <ac:cxnSpMkLst>
            <pc:docMk/>
            <pc:sldMk cId="1263224276" sldId="258"/>
            <ac:cxnSpMk id="139" creationId="{2BB0EC12-0ACD-48C5-BEB1-4CE2F0D1972B}"/>
          </ac:cxnSpMkLst>
        </pc:cxnChg>
        <pc:cxnChg chg="mod">
          <ac:chgData name="Dirk Ostwald" userId="b1c19c9a92452bfd" providerId="LiveId" clId="{A1E42A35-E80E-4D2F-8BE7-F4ACCE46BE26}" dt="2021-11-01T09:22:35.744" v="1150" actId="20577"/>
          <ac:cxnSpMkLst>
            <pc:docMk/>
            <pc:sldMk cId="1263224276" sldId="258"/>
            <ac:cxnSpMk id="141" creationId="{1CF41151-F265-4C3B-90DB-E97DF8C884E5}"/>
          </ac:cxnSpMkLst>
        </pc:cxnChg>
        <pc:cxnChg chg="mod">
          <ac:chgData name="Dirk Ostwald" userId="b1c19c9a92452bfd" providerId="LiveId" clId="{A1E42A35-E80E-4D2F-8BE7-F4ACCE46BE26}" dt="2021-11-01T09:19:26.627" v="976"/>
          <ac:cxnSpMkLst>
            <pc:docMk/>
            <pc:sldMk cId="1263224276" sldId="258"/>
            <ac:cxnSpMk id="165" creationId="{3F0153FB-1F95-4255-A899-7B1A1D217EA2}"/>
          </ac:cxnSpMkLst>
        </pc:cxnChg>
        <pc:cxnChg chg="mod">
          <ac:chgData name="Dirk Ostwald" userId="b1c19c9a92452bfd" providerId="LiveId" clId="{A1E42A35-E80E-4D2F-8BE7-F4ACCE46BE26}" dt="2021-11-01T09:19:26.627" v="976"/>
          <ac:cxnSpMkLst>
            <pc:docMk/>
            <pc:sldMk cId="1263224276" sldId="258"/>
            <ac:cxnSpMk id="167" creationId="{76E7C1D9-614D-45B0-B650-93F8DC810B07}"/>
          </ac:cxnSpMkLst>
        </pc:cxnChg>
        <pc:cxnChg chg="mod">
          <ac:chgData name="Dirk Ostwald" userId="b1c19c9a92452bfd" providerId="LiveId" clId="{A1E42A35-E80E-4D2F-8BE7-F4ACCE46BE26}" dt="2021-11-01T09:22:27.016" v="1147" actId="20577"/>
          <ac:cxnSpMkLst>
            <pc:docMk/>
            <pc:sldMk cId="1263224276" sldId="258"/>
            <ac:cxnSpMk id="191" creationId="{1E50A4B8-60D5-46A0-B43C-8152ED4F48E6}"/>
          </ac:cxnSpMkLst>
        </pc:cxnChg>
        <pc:cxnChg chg="mod">
          <ac:chgData name="Dirk Ostwald" userId="b1c19c9a92452bfd" providerId="LiveId" clId="{A1E42A35-E80E-4D2F-8BE7-F4ACCE46BE26}" dt="2021-11-01T09:22:27.016" v="1147" actId="20577"/>
          <ac:cxnSpMkLst>
            <pc:docMk/>
            <pc:sldMk cId="1263224276" sldId="258"/>
            <ac:cxnSpMk id="193" creationId="{209B3457-5098-4145-A7F7-996CA6471412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1030" y="1237197"/>
            <a:ext cx="7038340" cy="2631887"/>
          </a:xfrm>
        </p:spPr>
        <p:txBody>
          <a:bodyPr anchor="b"/>
          <a:lstStyle>
            <a:lvl1pPr algn="ctr">
              <a:defRPr sz="543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35050" y="3970580"/>
            <a:ext cx="6210300" cy="1825171"/>
          </a:xfrm>
        </p:spPr>
        <p:txBody>
          <a:bodyPr/>
          <a:lstStyle>
            <a:lvl1pPr marL="0" indent="0" algn="ctr">
              <a:buNone/>
              <a:defRPr sz="2173"/>
            </a:lvl1pPr>
            <a:lvl2pPr marL="414040" indent="0" algn="ctr">
              <a:buNone/>
              <a:defRPr sz="1811"/>
            </a:lvl2pPr>
            <a:lvl3pPr marL="828081" indent="0" algn="ctr">
              <a:buNone/>
              <a:defRPr sz="1630"/>
            </a:lvl3pPr>
            <a:lvl4pPr marL="1242121" indent="0" algn="ctr">
              <a:buNone/>
              <a:defRPr sz="1449"/>
            </a:lvl4pPr>
            <a:lvl5pPr marL="1656161" indent="0" algn="ctr">
              <a:buNone/>
              <a:defRPr sz="1449"/>
            </a:lvl5pPr>
            <a:lvl6pPr marL="2070202" indent="0" algn="ctr">
              <a:buNone/>
              <a:defRPr sz="1449"/>
            </a:lvl6pPr>
            <a:lvl7pPr marL="2484242" indent="0" algn="ctr">
              <a:buNone/>
              <a:defRPr sz="1449"/>
            </a:lvl7pPr>
            <a:lvl8pPr marL="2898282" indent="0" algn="ctr">
              <a:buNone/>
              <a:defRPr sz="1449"/>
            </a:lvl8pPr>
            <a:lvl9pPr marL="3312323" indent="0" algn="ctr">
              <a:buNone/>
              <a:defRPr sz="1449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3106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5677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25662" y="402483"/>
            <a:ext cx="1785461" cy="6406475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9278" y="402483"/>
            <a:ext cx="5252879" cy="640647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3303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0516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965" y="1884671"/>
            <a:ext cx="7141845" cy="3144614"/>
          </a:xfrm>
        </p:spPr>
        <p:txBody>
          <a:bodyPr anchor="b"/>
          <a:lstStyle>
            <a:lvl1pPr>
              <a:defRPr sz="543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4965" y="5059035"/>
            <a:ext cx="7141845" cy="1653678"/>
          </a:xfrm>
        </p:spPr>
        <p:txBody>
          <a:bodyPr/>
          <a:lstStyle>
            <a:lvl1pPr marL="0" indent="0">
              <a:buNone/>
              <a:defRPr sz="2173">
                <a:solidFill>
                  <a:schemeClr val="tx1"/>
                </a:solidFill>
              </a:defRPr>
            </a:lvl1pPr>
            <a:lvl2pPr marL="414040" indent="0">
              <a:buNone/>
              <a:defRPr sz="1811">
                <a:solidFill>
                  <a:schemeClr val="tx1">
                    <a:tint val="75000"/>
                  </a:schemeClr>
                </a:solidFill>
              </a:defRPr>
            </a:lvl2pPr>
            <a:lvl3pPr marL="828081" indent="0">
              <a:buNone/>
              <a:defRPr sz="1630">
                <a:solidFill>
                  <a:schemeClr val="tx1">
                    <a:tint val="75000"/>
                  </a:schemeClr>
                </a:solidFill>
              </a:defRPr>
            </a:lvl3pPr>
            <a:lvl4pPr marL="1242121" indent="0">
              <a:buNone/>
              <a:defRPr sz="1449">
                <a:solidFill>
                  <a:schemeClr val="tx1">
                    <a:tint val="75000"/>
                  </a:schemeClr>
                </a:solidFill>
              </a:defRPr>
            </a:lvl4pPr>
            <a:lvl5pPr marL="1656161" indent="0">
              <a:buNone/>
              <a:defRPr sz="1449">
                <a:solidFill>
                  <a:schemeClr val="tx1">
                    <a:tint val="75000"/>
                  </a:schemeClr>
                </a:solidFill>
              </a:defRPr>
            </a:lvl5pPr>
            <a:lvl6pPr marL="2070202" indent="0">
              <a:buNone/>
              <a:defRPr sz="1449">
                <a:solidFill>
                  <a:schemeClr val="tx1">
                    <a:tint val="75000"/>
                  </a:schemeClr>
                </a:solidFill>
              </a:defRPr>
            </a:lvl6pPr>
            <a:lvl7pPr marL="2484242" indent="0">
              <a:buNone/>
              <a:defRPr sz="1449">
                <a:solidFill>
                  <a:schemeClr val="tx1">
                    <a:tint val="75000"/>
                  </a:schemeClr>
                </a:solidFill>
              </a:defRPr>
            </a:lvl7pPr>
            <a:lvl8pPr marL="2898282" indent="0">
              <a:buNone/>
              <a:defRPr sz="1449">
                <a:solidFill>
                  <a:schemeClr val="tx1">
                    <a:tint val="75000"/>
                  </a:schemeClr>
                </a:solidFill>
              </a:defRPr>
            </a:lvl8pPr>
            <a:lvl9pPr marL="3312323" indent="0">
              <a:buNone/>
              <a:defRPr sz="144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4331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9278" y="2012414"/>
            <a:ext cx="3519170" cy="479654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91953" y="2012414"/>
            <a:ext cx="3519170" cy="479654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6649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356" y="402484"/>
            <a:ext cx="7141845" cy="1461188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0357" y="1853171"/>
            <a:ext cx="3502997" cy="908210"/>
          </a:xfrm>
        </p:spPr>
        <p:txBody>
          <a:bodyPr anchor="b"/>
          <a:lstStyle>
            <a:lvl1pPr marL="0" indent="0">
              <a:buNone/>
              <a:defRPr sz="2173" b="1"/>
            </a:lvl1pPr>
            <a:lvl2pPr marL="414040" indent="0">
              <a:buNone/>
              <a:defRPr sz="1811" b="1"/>
            </a:lvl2pPr>
            <a:lvl3pPr marL="828081" indent="0">
              <a:buNone/>
              <a:defRPr sz="1630" b="1"/>
            </a:lvl3pPr>
            <a:lvl4pPr marL="1242121" indent="0">
              <a:buNone/>
              <a:defRPr sz="1449" b="1"/>
            </a:lvl4pPr>
            <a:lvl5pPr marL="1656161" indent="0">
              <a:buNone/>
              <a:defRPr sz="1449" b="1"/>
            </a:lvl5pPr>
            <a:lvl6pPr marL="2070202" indent="0">
              <a:buNone/>
              <a:defRPr sz="1449" b="1"/>
            </a:lvl6pPr>
            <a:lvl7pPr marL="2484242" indent="0">
              <a:buNone/>
              <a:defRPr sz="1449" b="1"/>
            </a:lvl7pPr>
            <a:lvl8pPr marL="2898282" indent="0">
              <a:buNone/>
              <a:defRPr sz="1449" b="1"/>
            </a:lvl8pPr>
            <a:lvl9pPr marL="3312323" indent="0">
              <a:buNone/>
              <a:defRPr sz="1449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0357" y="2761381"/>
            <a:ext cx="3502997" cy="406157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91953" y="1853171"/>
            <a:ext cx="3520249" cy="908210"/>
          </a:xfrm>
        </p:spPr>
        <p:txBody>
          <a:bodyPr anchor="b"/>
          <a:lstStyle>
            <a:lvl1pPr marL="0" indent="0">
              <a:buNone/>
              <a:defRPr sz="2173" b="1"/>
            </a:lvl1pPr>
            <a:lvl2pPr marL="414040" indent="0">
              <a:buNone/>
              <a:defRPr sz="1811" b="1"/>
            </a:lvl2pPr>
            <a:lvl3pPr marL="828081" indent="0">
              <a:buNone/>
              <a:defRPr sz="1630" b="1"/>
            </a:lvl3pPr>
            <a:lvl4pPr marL="1242121" indent="0">
              <a:buNone/>
              <a:defRPr sz="1449" b="1"/>
            </a:lvl4pPr>
            <a:lvl5pPr marL="1656161" indent="0">
              <a:buNone/>
              <a:defRPr sz="1449" b="1"/>
            </a:lvl5pPr>
            <a:lvl6pPr marL="2070202" indent="0">
              <a:buNone/>
              <a:defRPr sz="1449" b="1"/>
            </a:lvl6pPr>
            <a:lvl7pPr marL="2484242" indent="0">
              <a:buNone/>
              <a:defRPr sz="1449" b="1"/>
            </a:lvl7pPr>
            <a:lvl8pPr marL="2898282" indent="0">
              <a:buNone/>
              <a:defRPr sz="1449" b="1"/>
            </a:lvl8pPr>
            <a:lvl9pPr marL="3312323" indent="0">
              <a:buNone/>
              <a:defRPr sz="1449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91953" y="2761381"/>
            <a:ext cx="3520249" cy="406157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976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9360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3898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356" y="503978"/>
            <a:ext cx="2670645" cy="1763924"/>
          </a:xfrm>
        </p:spPr>
        <p:txBody>
          <a:bodyPr anchor="b"/>
          <a:lstStyle>
            <a:lvl1pPr>
              <a:defRPr sz="2898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20248" y="1088455"/>
            <a:ext cx="4191953" cy="5372269"/>
          </a:xfrm>
        </p:spPr>
        <p:txBody>
          <a:bodyPr/>
          <a:lstStyle>
            <a:lvl1pPr>
              <a:defRPr sz="2898"/>
            </a:lvl1pPr>
            <a:lvl2pPr>
              <a:defRPr sz="2536"/>
            </a:lvl2pPr>
            <a:lvl3pPr>
              <a:defRPr sz="2173"/>
            </a:lvl3pPr>
            <a:lvl4pPr>
              <a:defRPr sz="1811"/>
            </a:lvl4pPr>
            <a:lvl5pPr>
              <a:defRPr sz="1811"/>
            </a:lvl5pPr>
            <a:lvl6pPr>
              <a:defRPr sz="1811"/>
            </a:lvl6pPr>
            <a:lvl7pPr>
              <a:defRPr sz="1811"/>
            </a:lvl7pPr>
            <a:lvl8pPr>
              <a:defRPr sz="1811"/>
            </a:lvl8pPr>
            <a:lvl9pPr>
              <a:defRPr sz="1811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0356" y="2267902"/>
            <a:ext cx="2670645" cy="4201570"/>
          </a:xfrm>
        </p:spPr>
        <p:txBody>
          <a:bodyPr/>
          <a:lstStyle>
            <a:lvl1pPr marL="0" indent="0">
              <a:buNone/>
              <a:defRPr sz="1449"/>
            </a:lvl1pPr>
            <a:lvl2pPr marL="414040" indent="0">
              <a:buNone/>
              <a:defRPr sz="1268"/>
            </a:lvl2pPr>
            <a:lvl3pPr marL="828081" indent="0">
              <a:buNone/>
              <a:defRPr sz="1087"/>
            </a:lvl3pPr>
            <a:lvl4pPr marL="1242121" indent="0">
              <a:buNone/>
              <a:defRPr sz="906"/>
            </a:lvl4pPr>
            <a:lvl5pPr marL="1656161" indent="0">
              <a:buNone/>
              <a:defRPr sz="906"/>
            </a:lvl5pPr>
            <a:lvl6pPr marL="2070202" indent="0">
              <a:buNone/>
              <a:defRPr sz="906"/>
            </a:lvl6pPr>
            <a:lvl7pPr marL="2484242" indent="0">
              <a:buNone/>
              <a:defRPr sz="906"/>
            </a:lvl7pPr>
            <a:lvl8pPr marL="2898282" indent="0">
              <a:buNone/>
              <a:defRPr sz="906"/>
            </a:lvl8pPr>
            <a:lvl9pPr marL="3312323" indent="0">
              <a:buNone/>
              <a:defRPr sz="906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0514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356" y="503978"/>
            <a:ext cx="2670645" cy="1763924"/>
          </a:xfrm>
        </p:spPr>
        <p:txBody>
          <a:bodyPr anchor="b"/>
          <a:lstStyle>
            <a:lvl1pPr>
              <a:defRPr sz="2898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20248" y="1088455"/>
            <a:ext cx="4191953" cy="5372269"/>
          </a:xfrm>
        </p:spPr>
        <p:txBody>
          <a:bodyPr anchor="t"/>
          <a:lstStyle>
            <a:lvl1pPr marL="0" indent="0">
              <a:buNone/>
              <a:defRPr sz="2898"/>
            </a:lvl1pPr>
            <a:lvl2pPr marL="414040" indent="0">
              <a:buNone/>
              <a:defRPr sz="2536"/>
            </a:lvl2pPr>
            <a:lvl3pPr marL="828081" indent="0">
              <a:buNone/>
              <a:defRPr sz="2173"/>
            </a:lvl3pPr>
            <a:lvl4pPr marL="1242121" indent="0">
              <a:buNone/>
              <a:defRPr sz="1811"/>
            </a:lvl4pPr>
            <a:lvl5pPr marL="1656161" indent="0">
              <a:buNone/>
              <a:defRPr sz="1811"/>
            </a:lvl5pPr>
            <a:lvl6pPr marL="2070202" indent="0">
              <a:buNone/>
              <a:defRPr sz="1811"/>
            </a:lvl6pPr>
            <a:lvl7pPr marL="2484242" indent="0">
              <a:buNone/>
              <a:defRPr sz="1811"/>
            </a:lvl7pPr>
            <a:lvl8pPr marL="2898282" indent="0">
              <a:buNone/>
              <a:defRPr sz="1811"/>
            </a:lvl8pPr>
            <a:lvl9pPr marL="3312323" indent="0">
              <a:buNone/>
              <a:defRPr sz="1811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0356" y="2267902"/>
            <a:ext cx="2670645" cy="4201570"/>
          </a:xfrm>
        </p:spPr>
        <p:txBody>
          <a:bodyPr/>
          <a:lstStyle>
            <a:lvl1pPr marL="0" indent="0">
              <a:buNone/>
              <a:defRPr sz="1449"/>
            </a:lvl1pPr>
            <a:lvl2pPr marL="414040" indent="0">
              <a:buNone/>
              <a:defRPr sz="1268"/>
            </a:lvl2pPr>
            <a:lvl3pPr marL="828081" indent="0">
              <a:buNone/>
              <a:defRPr sz="1087"/>
            </a:lvl3pPr>
            <a:lvl4pPr marL="1242121" indent="0">
              <a:buNone/>
              <a:defRPr sz="906"/>
            </a:lvl4pPr>
            <a:lvl5pPr marL="1656161" indent="0">
              <a:buNone/>
              <a:defRPr sz="906"/>
            </a:lvl5pPr>
            <a:lvl6pPr marL="2070202" indent="0">
              <a:buNone/>
              <a:defRPr sz="906"/>
            </a:lvl6pPr>
            <a:lvl7pPr marL="2484242" indent="0">
              <a:buNone/>
              <a:defRPr sz="906"/>
            </a:lvl7pPr>
            <a:lvl8pPr marL="2898282" indent="0">
              <a:buNone/>
              <a:defRPr sz="906"/>
            </a:lvl8pPr>
            <a:lvl9pPr marL="3312323" indent="0">
              <a:buNone/>
              <a:defRPr sz="906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4983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9278" y="402484"/>
            <a:ext cx="7141845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9278" y="2012414"/>
            <a:ext cx="7141845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9278" y="7006700"/>
            <a:ext cx="1863090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1A6A7-50F4-463B-910E-CFAB06BEAEBD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2883" y="7006700"/>
            <a:ext cx="2794635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48033" y="7006700"/>
            <a:ext cx="1863090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944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828081" rtl="0" eaLnBrk="1" latinLnBrk="0" hangingPunct="1">
        <a:lnSpc>
          <a:spcPct val="90000"/>
        </a:lnSpc>
        <a:spcBef>
          <a:spcPct val="0"/>
        </a:spcBef>
        <a:buNone/>
        <a:defRPr sz="398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7020" indent="-207020" algn="l" defTabSz="828081" rtl="0" eaLnBrk="1" latinLnBrk="0" hangingPunct="1">
        <a:lnSpc>
          <a:spcPct val="90000"/>
        </a:lnSpc>
        <a:spcBef>
          <a:spcPts val="906"/>
        </a:spcBef>
        <a:buFont typeface="Arial" panose="020B0604020202020204" pitchFamily="34" charset="0"/>
        <a:buChar char="•"/>
        <a:defRPr sz="2536" kern="1200">
          <a:solidFill>
            <a:schemeClr val="tx1"/>
          </a:solidFill>
          <a:latin typeface="+mn-lt"/>
          <a:ea typeface="+mn-ea"/>
          <a:cs typeface="+mn-cs"/>
        </a:defRPr>
      </a:lvl1pPr>
      <a:lvl2pPr marL="621060" indent="-207020" algn="l" defTabSz="828081" rtl="0" eaLnBrk="1" latinLnBrk="0" hangingPunct="1">
        <a:lnSpc>
          <a:spcPct val="90000"/>
        </a:lnSpc>
        <a:spcBef>
          <a:spcPts val="453"/>
        </a:spcBef>
        <a:buFont typeface="Arial" panose="020B0604020202020204" pitchFamily="34" charset="0"/>
        <a:buChar char="•"/>
        <a:defRPr sz="2173" kern="1200">
          <a:solidFill>
            <a:schemeClr val="tx1"/>
          </a:solidFill>
          <a:latin typeface="+mn-lt"/>
          <a:ea typeface="+mn-ea"/>
          <a:cs typeface="+mn-cs"/>
        </a:defRPr>
      </a:lvl2pPr>
      <a:lvl3pPr marL="1035101" indent="-207020" algn="l" defTabSz="828081" rtl="0" eaLnBrk="1" latinLnBrk="0" hangingPunct="1">
        <a:lnSpc>
          <a:spcPct val="90000"/>
        </a:lnSpc>
        <a:spcBef>
          <a:spcPts val="453"/>
        </a:spcBef>
        <a:buFont typeface="Arial" panose="020B0604020202020204" pitchFamily="34" charset="0"/>
        <a:buChar char="•"/>
        <a:defRPr sz="1811" kern="1200">
          <a:solidFill>
            <a:schemeClr val="tx1"/>
          </a:solidFill>
          <a:latin typeface="+mn-lt"/>
          <a:ea typeface="+mn-ea"/>
          <a:cs typeface="+mn-cs"/>
        </a:defRPr>
      </a:lvl3pPr>
      <a:lvl4pPr marL="1449141" indent="-207020" algn="l" defTabSz="828081" rtl="0" eaLnBrk="1" latinLnBrk="0" hangingPunct="1">
        <a:lnSpc>
          <a:spcPct val="90000"/>
        </a:lnSpc>
        <a:spcBef>
          <a:spcPts val="453"/>
        </a:spcBef>
        <a:buFont typeface="Arial" panose="020B0604020202020204" pitchFamily="34" charset="0"/>
        <a:buChar char="•"/>
        <a:defRPr sz="1630" kern="1200">
          <a:solidFill>
            <a:schemeClr val="tx1"/>
          </a:solidFill>
          <a:latin typeface="+mn-lt"/>
          <a:ea typeface="+mn-ea"/>
          <a:cs typeface="+mn-cs"/>
        </a:defRPr>
      </a:lvl4pPr>
      <a:lvl5pPr marL="1863181" indent="-207020" algn="l" defTabSz="828081" rtl="0" eaLnBrk="1" latinLnBrk="0" hangingPunct="1">
        <a:lnSpc>
          <a:spcPct val="90000"/>
        </a:lnSpc>
        <a:spcBef>
          <a:spcPts val="453"/>
        </a:spcBef>
        <a:buFont typeface="Arial" panose="020B0604020202020204" pitchFamily="34" charset="0"/>
        <a:buChar char="•"/>
        <a:defRPr sz="1630" kern="1200">
          <a:solidFill>
            <a:schemeClr val="tx1"/>
          </a:solidFill>
          <a:latin typeface="+mn-lt"/>
          <a:ea typeface="+mn-ea"/>
          <a:cs typeface="+mn-cs"/>
        </a:defRPr>
      </a:lvl5pPr>
      <a:lvl6pPr marL="2277222" indent="-207020" algn="l" defTabSz="828081" rtl="0" eaLnBrk="1" latinLnBrk="0" hangingPunct="1">
        <a:lnSpc>
          <a:spcPct val="90000"/>
        </a:lnSpc>
        <a:spcBef>
          <a:spcPts val="453"/>
        </a:spcBef>
        <a:buFont typeface="Arial" panose="020B0604020202020204" pitchFamily="34" charset="0"/>
        <a:buChar char="•"/>
        <a:defRPr sz="1630" kern="1200">
          <a:solidFill>
            <a:schemeClr val="tx1"/>
          </a:solidFill>
          <a:latin typeface="+mn-lt"/>
          <a:ea typeface="+mn-ea"/>
          <a:cs typeface="+mn-cs"/>
        </a:defRPr>
      </a:lvl6pPr>
      <a:lvl7pPr marL="2691262" indent="-207020" algn="l" defTabSz="828081" rtl="0" eaLnBrk="1" latinLnBrk="0" hangingPunct="1">
        <a:lnSpc>
          <a:spcPct val="90000"/>
        </a:lnSpc>
        <a:spcBef>
          <a:spcPts val="453"/>
        </a:spcBef>
        <a:buFont typeface="Arial" panose="020B0604020202020204" pitchFamily="34" charset="0"/>
        <a:buChar char="•"/>
        <a:defRPr sz="1630" kern="1200">
          <a:solidFill>
            <a:schemeClr val="tx1"/>
          </a:solidFill>
          <a:latin typeface="+mn-lt"/>
          <a:ea typeface="+mn-ea"/>
          <a:cs typeface="+mn-cs"/>
        </a:defRPr>
      </a:lvl7pPr>
      <a:lvl8pPr marL="3105302" indent="-207020" algn="l" defTabSz="828081" rtl="0" eaLnBrk="1" latinLnBrk="0" hangingPunct="1">
        <a:lnSpc>
          <a:spcPct val="90000"/>
        </a:lnSpc>
        <a:spcBef>
          <a:spcPts val="453"/>
        </a:spcBef>
        <a:buFont typeface="Arial" panose="020B0604020202020204" pitchFamily="34" charset="0"/>
        <a:buChar char="•"/>
        <a:defRPr sz="1630" kern="1200">
          <a:solidFill>
            <a:schemeClr val="tx1"/>
          </a:solidFill>
          <a:latin typeface="+mn-lt"/>
          <a:ea typeface="+mn-ea"/>
          <a:cs typeface="+mn-cs"/>
        </a:defRPr>
      </a:lvl8pPr>
      <a:lvl9pPr marL="3519343" indent="-207020" algn="l" defTabSz="828081" rtl="0" eaLnBrk="1" latinLnBrk="0" hangingPunct="1">
        <a:lnSpc>
          <a:spcPct val="90000"/>
        </a:lnSpc>
        <a:spcBef>
          <a:spcPts val="453"/>
        </a:spcBef>
        <a:buFont typeface="Arial" panose="020B0604020202020204" pitchFamily="34" charset="0"/>
        <a:buChar char="•"/>
        <a:defRPr sz="16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8081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1pPr>
      <a:lvl2pPr marL="414040" algn="l" defTabSz="828081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2pPr>
      <a:lvl3pPr marL="828081" algn="l" defTabSz="828081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3pPr>
      <a:lvl4pPr marL="1242121" algn="l" defTabSz="828081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4pPr>
      <a:lvl5pPr marL="1656161" algn="l" defTabSz="828081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5pPr>
      <a:lvl6pPr marL="2070202" algn="l" defTabSz="828081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6pPr>
      <a:lvl7pPr marL="2484242" algn="l" defTabSz="828081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7pPr>
      <a:lvl8pPr marL="2898282" algn="l" defTabSz="828081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8pPr>
      <a:lvl9pPr marL="3312323" algn="l" defTabSz="828081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feld 10">
            <a:extLst>
              <a:ext uri="{FF2B5EF4-FFF2-40B4-BE49-F238E27FC236}">
                <a16:creationId xmlns:a16="http://schemas.microsoft.com/office/drawing/2014/main" id="{20AE1A5D-699A-459D-AD5F-192483947118}"/>
              </a:ext>
            </a:extLst>
          </p:cNvPr>
          <p:cNvSpPr txBox="1"/>
          <p:nvPr/>
        </p:nvSpPr>
        <p:spPr>
          <a:xfrm>
            <a:off x="509056" y="312156"/>
            <a:ext cx="1489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Ergebnisraum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0C751F0E-6240-4B09-85BC-6AF3A27390E1}"/>
              </a:ext>
            </a:extLst>
          </p:cNvPr>
          <p:cNvSpPr txBox="1"/>
          <p:nvPr/>
        </p:nvSpPr>
        <p:spPr>
          <a:xfrm>
            <a:off x="2910729" y="312156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Ergebnis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E7F57C2E-9F43-4DF8-BDA2-10C064B0AF9D}"/>
              </a:ext>
            </a:extLst>
          </p:cNvPr>
          <p:cNvSpPr txBox="1"/>
          <p:nvPr/>
        </p:nvSpPr>
        <p:spPr>
          <a:xfrm>
            <a:off x="4555188" y="312156"/>
            <a:ext cx="1558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Zufallsvariable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E30CAA60-7C14-4451-AF16-986C607FA399}"/>
              </a:ext>
            </a:extLst>
          </p:cNvPr>
          <p:cNvSpPr txBox="1"/>
          <p:nvPr/>
        </p:nvSpPr>
        <p:spPr>
          <a:xfrm>
            <a:off x="6632105" y="312156"/>
            <a:ext cx="14093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Realisierung </a:t>
            </a:r>
          </a:p>
        </p:txBody>
      </p: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35B86246-E4B1-4FB1-9E69-CFDC2FB2EB49}"/>
              </a:ext>
            </a:extLst>
          </p:cNvPr>
          <p:cNvGrpSpPr/>
          <p:nvPr/>
        </p:nvGrpSpPr>
        <p:grpSpPr>
          <a:xfrm>
            <a:off x="424745" y="827817"/>
            <a:ext cx="7284899" cy="1357927"/>
            <a:chOff x="356260" y="710364"/>
            <a:chExt cx="7284899" cy="1357927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" name="Textfeld 3">
                  <a:extLst>
                    <a:ext uri="{FF2B5EF4-FFF2-40B4-BE49-F238E27FC236}">
                      <a16:creationId xmlns:a16="http://schemas.microsoft.com/office/drawing/2014/main" id="{715A7A28-8199-4FC5-B5C2-71904276124B}"/>
                    </a:ext>
                  </a:extLst>
                </p:cNvPr>
                <p:cNvSpPr txBox="1"/>
                <p:nvPr/>
              </p:nvSpPr>
              <p:spPr>
                <a:xfrm>
                  <a:off x="3047379" y="738074"/>
                  <a:ext cx="678327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∈</m:t>
                        </m:r>
                        <m:r>
                          <m:rPr>
                            <m:sty m:val="p"/>
                          </m:rPr>
                          <a:rPr lang="de-DE">
                            <a:latin typeface="Cambria Math" panose="02040503050406030204" pitchFamily="18" charset="0"/>
                          </a:rPr>
                          <m:t>Ω</m:t>
                        </m:r>
                      </m:oMath>
                    </m:oMathPara>
                  </a14:m>
                  <a:endParaRPr lang="de-DE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mc:Choice>
          <mc:Fallback>
            <p:sp>
              <p:nvSpPr>
                <p:cNvPr id="4" name="Textfeld 3">
                  <a:extLst>
                    <a:ext uri="{FF2B5EF4-FFF2-40B4-BE49-F238E27FC236}">
                      <a16:creationId xmlns:a16="http://schemas.microsoft.com/office/drawing/2014/main" id="{715A7A28-8199-4FC5-B5C2-71904276124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47379" y="738074"/>
                  <a:ext cx="678327" cy="276999"/>
                </a:xfrm>
                <a:prstGeom prst="rect">
                  <a:avLst/>
                </a:prstGeom>
                <a:blipFill>
                  <a:blip r:embed="rId2"/>
                  <a:stretch>
                    <a:fillRect l="-2703" r="-7207" b="-2174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5" name="Textfeld 24">
                  <a:extLst>
                    <a:ext uri="{FF2B5EF4-FFF2-40B4-BE49-F238E27FC236}">
                      <a16:creationId xmlns:a16="http://schemas.microsoft.com/office/drawing/2014/main" id="{89EE381D-0E77-42B8-9AF1-C9C5B03E63FF}"/>
                    </a:ext>
                  </a:extLst>
                </p:cNvPr>
                <p:cNvSpPr txBox="1"/>
                <p:nvPr/>
              </p:nvSpPr>
              <p:spPr>
                <a:xfrm>
                  <a:off x="5126462" y="738074"/>
                  <a:ext cx="27892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↦</m:t>
                        </m:r>
                      </m:oMath>
                    </m:oMathPara>
                  </a14:m>
                  <a:endParaRPr lang="de-DE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mc:Choice>
          <mc:Fallback>
            <p:sp>
              <p:nvSpPr>
                <p:cNvPr id="25" name="Textfeld 24">
                  <a:extLst>
                    <a:ext uri="{FF2B5EF4-FFF2-40B4-BE49-F238E27FC236}">
                      <a16:creationId xmlns:a16="http://schemas.microsoft.com/office/drawing/2014/main" id="{89EE381D-0E77-42B8-9AF1-C9C5B03E63F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26462" y="738074"/>
                  <a:ext cx="278923" cy="276999"/>
                </a:xfrm>
                <a:prstGeom prst="rect">
                  <a:avLst/>
                </a:prstGeom>
                <a:blipFill>
                  <a:blip r:embed="rId3"/>
                  <a:stretch>
                    <a:fillRect l="-6522" r="-6522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6" name="Textfeld 25">
                  <a:extLst>
                    <a:ext uri="{FF2B5EF4-FFF2-40B4-BE49-F238E27FC236}">
                      <a16:creationId xmlns:a16="http://schemas.microsoft.com/office/drawing/2014/main" id="{FACF755C-3021-44EB-999B-7144902C7F33}"/>
                    </a:ext>
                  </a:extLst>
                </p:cNvPr>
                <p:cNvSpPr txBox="1"/>
                <p:nvPr/>
              </p:nvSpPr>
              <p:spPr>
                <a:xfrm>
                  <a:off x="7013238" y="738074"/>
                  <a:ext cx="59580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𝑋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de-DE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mc:Choice>
          <mc:Fallback>
            <p:sp>
              <p:nvSpPr>
                <p:cNvPr id="26" name="Textfeld 25">
                  <a:extLst>
                    <a:ext uri="{FF2B5EF4-FFF2-40B4-BE49-F238E27FC236}">
                      <a16:creationId xmlns:a16="http://schemas.microsoft.com/office/drawing/2014/main" id="{FACF755C-3021-44EB-999B-7144902C7F3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13238" y="738074"/>
                  <a:ext cx="595804" cy="276999"/>
                </a:xfrm>
                <a:prstGeom prst="rect">
                  <a:avLst/>
                </a:prstGeom>
                <a:blipFill>
                  <a:blip r:embed="rId4"/>
                  <a:stretch>
                    <a:fillRect l="-7216" t="-6522" r="-13402" b="-28261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63E1FE98-23B3-4537-85F1-DFBB733EC57D}"/>
                </a:ext>
              </a:extLst>
            </p:cNvPr>
            <p:cNvGrpSpPr/>
            <p:nvPr/>
          </p:nvGrpSpPr>
          <p:grpSpPr>
            <a:xfrm>
              <a:off x="356260" y="1108635"/>
              <a:ext cx="7284899" cy="959656"/>
              <a:chOff x="356260" y="1108635"/>
              <a:chExt cx="7284899" cy="959656"/>
            </a:xfrm>
          </p:grpSpPr>
          <p:grpSp>
            <p:nvGrpSpPr>
              <p:cNvPr id="6" name="Gruppieren 5">
                <a:extLst>
                  <a:ext uri="{FF2B5EF4-FFF2-40B4-BE49-F238E27FC236}">
                    <a16:creationId xmlns:a16="http://schemas.microsoft.com/office/drawing/2014/main" id="{CEFCD3CA-407F-4380-AA5D-DDA612EC88B8}"/>
                  </a:ext>
                </a:extLst>
              </p:cNvPr>
              <p:cNvGrpSpPr/>
              <p:nvPr/>
            </p:nvGrpSpPr>
            <p:grpSpPr>
              <a:xfrm>
                <a:off x="356260" y="1108635"/>
                <a:ext cx="1585356" cy="959656"/>
                <a:chOff x="356260" y="1027216"/>
                <a:chExt cx="1585356" cy="959656"/>
              </a:xfrm>
            </p:grpSpPr>
            <p:sp>
              <p:nvSpPr>
                <p:cNvPr id="2" name="Ellipse 1">
                  <a:extLst>
                    <a:ext uri="{FF2B5EF4-FFF2-40B4-BE49-F238E27FC236}">
                      <a16:creationId xmlns:a16="http://schemas.microsoft.com/office/drawing/2014/main" id="{4D99D81B-25EB-4401-A1EC-A2D1564F7640}"/>
                    </a:ext>
                  </a:extLst>
                </p:cNvPr>
                <p:cNvSpPr/>
                <p:nvPr/>
              </p:nvSpPr>
              <p:spPr>
                <a:xfrm>
                  <a:off x="356260" y="1027216"/>
                  <a:ext cx="1585356" cy="919196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  <p:grpSp>
              <p:nvGrpSpPr>
                <p:cNvPr id="5" name="Gruppieren 4">
                  <a:extLst>
                    <a:ext uri="{FF2B5EF4-FFF2-40B4-BE49-F238E27FC236}">
                      <a16:creationId xmlns:a16="http://schemas.microsoft.com/office/drawing/2014/main" id="{0CC042F0-88D3-4E79-9A6A-02FE933B4AF9}"/>
                    </a:ext>
                  </a:extLst>
                </p:cNvPr>
                <p:cNvGrpSpPr/>
                <p:nvPr/>
              </p:nvGrpSpPr>
              <p:grpSpPr>
                <a:xfrm>
                  <a:off x="480116" y="1065757"/>
                  <a:ext cx="1337644" cy="921115"/>
                  <a:chOff x="488487" y="1060859"/>
                  <a:chExt cx="1337644" cy="921115"/>
                </a:xfrm>
              </p:grpSpPr>
              <p:sp>
                <p:nvSpPr>
                  <p:cNvPr id="3" name="Textfeld 2">
                    <a:extLst>
                      <a:ext uri="{FF2B5EF4-FFF2-40B4-BE49-F238E27FC236}">
                        <a16:creationId xmlns:a16="http://schemas.microsoft.com/office/drawing/2014/main" id="{48955DDC-B2AF-40E5-BB26-AB26306EFE13}"/>
                      </a:ext>
                    </a:extLst>
                  </p:cNvPr>
                  <p:cNvSpPr txBox="1"/>
                  <p:nvPr/>
                </p:nvSpPr>
                <p:spPr>
                  <a:xfrm>
                    <a:off x="496186" y="1181594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32" name="Textfeld 31">
                    <a:extLst>
                      <a:ext uri="{FF2B5EF4-FFF2-40B4-BE49-F238E27FC236}">
                        <a16:creationId xmlns:a16="http://schemas.microsoft.com/office/drawing/2014/main" id="{5D1CEF29-873F-44CA-8341-C46B2F6C9C38}"/>
                      </a:ext>
                    </a:extLst>
                  </p:cNvPr>
                  <p:cNvSpPr txBox="1"/>
                  <p:nvPr/>
                </p:nvSpPr>
                <p:spPr>
                  <a:xfrm>
                    <a:off x="921719" y="1060859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2"/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2"/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33" name="Textfeld 32">
                    <a:extLst>
                      <a:ext uri="{FF2B5EF4-FFF2-40B4-BE49-F238E27FC236}">
                        <a16:creationId xmlns:a16="http://schemas.microsoft.com/office/drawing/2014/main" id="{EDD7D6C5-94EE-4197-9E5A-085632E3225C}"/>
                      </a:ext>
                    </a:extLst>
                  </p:cNvPr>
                  <p:cNvSpPr txBox="1"/>
                  <p:nvPr/>
                </p:nvSpPr>
                <p:spPr>
                  <a:xfrm>
                    <a:off x="800986" y="1522022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rgbClr val="FF0000"/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rgbClr val="FF0000"/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35" name="Textfeld 34">
                    <a:extLst>
                      <a:ext uri="{FF2B5EF4-FFF2-40B4-BE49-F238E27FC236}">
                        <a16:creationId xmlns:a16="http://schemas.microsoft.com/office/drawing/2014/main" id="{553B1AA4-914B-442A-B5B8-7C17AE4E418F}"/>
                      </a:ext>
                    </a:extLst>
                  </p:cNvPr>
                  <p:cNvSpPr txBox="1"/>
                  <p:nvPr/>
                </p:nvSpPr>
                <p:spPr>
                  <a:xfrm>
                    <a:off x="1063360" y="1326286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36" name="Textfeld 35">
                    <a:extLst>
                      <a:ext uri="{FF2B5EF4-FFF2-40B4-BE49-F238E27FC236}">
                        <a16:creationId xmlns:a16="http://schemas.microsoft.com/office/drawing/2014/main" id="{58467F11-971C-4F08-8414-A89CB7A56E66}"/>
                      </a:ext>
                    </a:extLst>
                  </p:cNvPr>
                  <p:cNvSpPr txBox="1"/>
                  <p:nvPr/>
                </p:nvSpPr>
                <p:spPr>
                  <a:xfrm>
                    <a:off x="1057943" y="1612642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38" name="Textfeld 37">
                    <a:extLst>
                      <a:ext uri="{FF2B5EF4-FFF2-40B4-BE49-F238E27FC236}">
                        <a16:creationId xmlns:a16="http://schemas.microsoft.com/office/drawing/2014/main" id="{C09FB112-3106-4D45-A0F4-763014DE83FB}"/>
                      </a:ext>
                    </a:extLst>
                  </p:cNvPr>
                  <p:cNvSpPr txBox="1"/>
                  <p:nvPr/>
                </p:nvSpPr>
                <p:spPr>
                  <a:xfrm>
                    <a:off x="1373671" y="1486394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4">
                          <a:lumMod val="75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40" name="Textfeld 39">
                    <a:extLst>
                      <a:ext uri="{FF2B5EF4-FFF2-40B4-BE49-F238E27FC236}">
                        <a16:creationId xmlns:a16="http://schemas.microsoft.com/office/drawing/2014/main" id="{C333BAEF-4EA5-4ED1-8F07-187C089D0739}"/>
                      </a:ext>
                    </a:extLst>
                  </p:cNvPr>
                  <p:cNvSpPr txBox="1"/>
                  <p:nvPr/>
                </p:nvSpPr>
                <p:spPr>
                  <a:xfrm>
                    <a:off x="1447501" y="1225341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45" name="Textfeld 44">
                    <a:extLst>
                      <a:ext uri="{FF2B5EF4-FFF2-40B4-BE49-F238E27FC236}">
                        <a16:creationId xmlns:a16="http://schemas.microsoft.com/office/drawing/2014/main" id="{592EB950-19D8-461C-8DB3-3B4707FB7955}"/>
                      </a:ext>
                    </a:extLst>
                  </p:cNvPr>
                  <p:cNvSpPr txBox="1"/>
                  <p:nvPr/>
                </p:nvSpPr>
                <p:spPr>
                  <a:xfrm>
                    <a:off x="779264" y="1293028"/>
                    <a:ext cx="22623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47" name="Textfeld 46">
                    <a:extLst>
                      <a:ext uri="{FF2B5EF4-FFF2-40B4-BE49-F238E27FC236}">
                        <a16:creationId xmlns:a16="http://schemas.microsoft.com/office/drawing/2014/main" id="{4F079D0C-2554-440F-9F44-81B0D42917D3}"/>
                      </a:ext>
                    </a:extLst>
                  </p:cNvPr>
                  <p:cNvSpPr txBox="1"/>
                  <p:nvPr/>
                </p:nvSpPr>
                <p:spPr>
                  <a:xfrm>
                    <a:off x="488487" y="1474922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bg1">
                            <a:lumMod val="65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bg1">
                          <a:lumMod val="65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48" name="Textfeld 47">
                    <a:extLst>
                      <a:ext uri="{FF2B5EF4-FFF2-40B4-BE49-F238E27FC236}">
                        <a16:creationId xmlns:a16="http://schemas.microsoft.com/office/drawing/2014/main" id="{690E36B0-7A53-4427-A25B-ADF9047F87D1}"/>
                      </a:ext>
                    </a:extLst>
                  </p:cNvPr>
                  <p:cNvSpPr txBox="1"/>
                  <p:nvPr/>
                </p:nvSpPr>
                <p:spPr>
                  <a:xfrm>
                    <a:off x="1193705" y="1093775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3">
                          <a:lumMod val="5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p:grpSp>
          </p:grpSp>
          <p:sp>
            <p:nvSpPr>
              <p:cNvPr id="14" name="Textfeld 13">
                <a:extLst>
                  <a:ext uri="{FF2B5EF4-FFF2-40B4-BE49-F238E27FC236}">
                    <a16:creationId xmlns:a16="http://schemas.microsoft.com/office/drawing/2014/main" id="{22E8961F-E416-486D-B4CA-98FBDCC45248}"/>
                  </a:ext>
                </a:extLst>
              </p:cNvPr>
              <p:cNvSpPr txBox="1"/>
              <p:nvPr/>
            </p:nvSpPr>
            <p:spPr>
              <a:xfrm>
                <a:off x="3054642" y="1265298"/>
                <a:ext cx="57419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3600" dirty="0">
                    <a:solidFill>
                      <a:schemeClr val="accent4">
                        <a:lumMod val="75000"/>
                      </a:schemeClr>
                    </a:solidFill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  <a:sym typeface="Wingdings" panose="05000000000000000000" pitchFamily="2" charset="2"/>
                  </a:rPr>
                  <a:t></a:t>
                </a:r>
                <a:endParaRPr lang="de-DE" sz="3600" dirty="0">
                  <a:solidFill>
                    <a:schemeClr val="accent4">
                      <a:lumMod val="75000"/>
                    </a:schemeClr>
                  </a:solidFill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7" name="Textfeld 6">
                <a:extLst>
                  <a:ext uri="{FF2B5EF4-FFF2-40B4-BE49-F238E27FC236}">
                    <a16:creationId xmlns:a16="http://schemas.microsoft.com/office/drawing/2014/main" id="{9652AF03-89C6-45B5-A5F6-E6D68ECD4CF7}"/>
                  </a:ext>
                </a:extLst>
              </p:cNvPr>
              <p:cNvSpPr txBox="1"/>
              <p:nvPr/>
            </p:nvSpPr>
            <p:spPr>
              <a:xfrm>
                <a:off x="3907926" y="1584556"/>
                <a:ext cx="274786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4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Messung des Intelligenzquotienten</a:t>
                </a:r>
              </a:p>
            </p:txBody>
          </p:sp>
          <p:cxnSp>
            <p:nvCxnSpPr>
              <p:cNvPr id="9" name="Gerade Verbindung mit Pfeil 8">
                <a:extLst>
                  <a:ext uri="{FF2B5EF4-FFF2-40B4-BE49-F238E27FC236}">
                    <a16:creationId xmlns:a16="http://schemas.microsoft.com/office/drawing/2014/main" id="{4D5A6BF6-E1D9-4822-841B-66483F76AF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60381" y="1588463"/>
                <a:ext cx="2787041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24" name="Textfeld 23">
                    <a:extLst>
                      <a:ext uri="{FF2B5EF4-FFF2-40B4-BE49-F238E27FC236}">
                        <a16:creationId xmlns:a16="http://schemas.microsoft.com/office/drawing/2014/main" id="{7FF0A7DF-AAAC-4E2E-BB6B-53AA939B0C7A}"/>
                      </a:ext>
                    </a:extLst>
                  </p:cNvPr>
                  <p:cNvSpPr txBox="1"/>
                  <p:nvPr/>
                </p:nvSpPr>
                <p:spPr>
                  <a:xfrm>
                    <a:off x="5015687" y="1229268"/>
                    <a:ext cx="441018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000" i="1" dirty="0">
                              <a:latin typeface="Cambria Math" panose="02040503050406030204" pitchFamily="18" charset="0"/>
                            </a:rPr>
                            <m:t>𝑋</m:t>
                          </m:r>
                        </m:oMath>
                      </m:oMathPara>
                    </a14:m>
                    <a:endParaRPr lang="de-DE" sz="20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mc:Choice>
            <mc:Fallback>
              <p:sp>
                <p:nvSpPr>
                  <p:cNvPr id="24" name="Textfeld 23">
                    <a:extLst>
                      <a:ext uri="{FF2B5EF4-FFF2-40B4-BE49-F238E27FC236}">
                        <a16:creationId xmlns:a16="http://schemas.microsoft.com/office/drawing/2014/main" id="{7FF0A7DF-AAAC-4E2E-BB6B-53AA939B0C7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015687" y="1229268"/>
                    <a:ext cx="441018" cy="400110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27" name="Gerade Verbindung mit Pfeil 26">
                <a:extLst>
                  <a:ext uri="{FF2B5EF4-FFF2-40B4-BE49-F238E27FC236}">
                    <a16:creationId xmlns:a16="http://schemas.microsoft.com/office/drawing/2014/main" id="{368BD6D9-D301-446A-8401-C0C27EF1DE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3496" y="1588463"/>
                <a:ext cx="917522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2" name="Textfeld 11">
                    <a:extLst>
                      <a:ext uri="{FF2B5EF4-FFF2-40B4-BE49-F238E27FC236}">
                        <a16:creationId xmlns:a16="http://schemas.microsoft.com/office/drawing/2014/main" id="{292415BF-B8B2-4C6A-A88C-D90CA792EAB9}"/>
                      </a:ext>
                    </a:extLst>
                  </p:cNvPr>
                  <p:cNvSpPr txBox="1"/>
                  <p:nvPr/>
                </p:nvSpPr>
                <p:spPr>
                  <a:xfrm>
                    <a:off x="2154266" y="1211205"/>
                    <a:ext cx="695383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ℙ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({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𝜔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})</m:t>
                          </m:r>
                        </m:oMath>
                      </m:oMathPara>
                    </a14:m>
                    <a:endParaRPr lang="de-DE" sz="16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mc:Choice>
            <mc:Fallback>
              <p:sp>
                <p:nvSpPr>
                  <p:cNvPr id="12" name="Textfeld 11">
                    <a:extLst>
                      <a:ext uri="{FF2B5EF4-FFF2-40B4-BE49-F238E27FC236}">
                        <a16:creationId xmlns:a16="http://schemas.microsoft.com/office/drawing/2014/main" id="{292415BF-B8B2-4C6A-A88C-D90CA792EAB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154266" y="1211205"/>
                    <a:ext cx="695383" cy="246221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l="-5263" t="-5000" r="-7895" b="-27500"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3" name="Textfeld 12">
                    <a:extLst>
                      <a:ext uri="{FF2B5EF4-FFF2-40B4-BE49-F238E27FC236}">
                        <a16:creationId xmlns:a16="http://schemas.microsoft.com/office/drawing/2014/main" id="{C7BA53CB-A8E4-4E75-BEAC-750A43609C05}"/>
                      </a:ext>
                    </a:extLst>
                  </p:cNvPr>
                  <p:cNvSpPr txBox="1"/>
                  <p:nvPr/>
                </p:nvSpPr>
                <p:spPr>
                  <a:xfrm>
                    <a:off x="6895442" y="1373020"/>
                    <a:ext cx="745717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200" i="1" dirty="0">
                              <a:latin typeface="Cambria Math" panose="02040503050406030204" pitchFamily="18" charset="0"/>
                            </a:rPr>
                            <m:t>115</m:t>
                          </m:r>
                        </m:oMath>
                      </m:oMathPara>
                    </a14:m>
                    <a:endParaRPr lang="de-DE" sz="22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mc:Choice>
            <mc:Fallback>
              <p:sp>
                <p:nvSpPr>
                  <p:cNvPr id="13" name="Textfeld 12">
                    <a:extLst>
                      <a:ext uri="{FF2B5EF4-FFF2-40B4-BE49-F238E27FC236}">
                        <a16:creationId xmlns:a16="http://schemas.microsoft.com/office/drawing/2014/main" id="{C7BA53CB-A8E4-4E75-BEAC-750A43609C0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895442" y="1373020"/>
                    <a:ext cx="745717" cy="430887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D3F8D30E-D41A-490E-BEF7-BC7509DA53F5}"/>
                </a:ext>
              </a:extLst>
            </p:cNvPr>
            <p:cNvSpPr txBox="1"/>
            <p:nvPr/>
          </p:nvSpPr>
          <p:spPr>
            <a:xfrm>
              <a:off x="513507" y="710364"/>
              <a:ext cx="13436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1. Durchgang</a:t>
              </a:r>
            </a:p>
          </p:txBody>
        </p:sp>
      </p:grpSp>
      <p:grpSp>
        <p:nvGrpSpPr>
          <p:cNvPr id="130" name="Gruppieren 129">
            <a:extLst>
              <a:ext uri="{FF2B5EF4-FFF2-40B4-BE49-F238E27FC236}">
                <a16:creationId xmlns:a16="http://schemas.microsoft.com/office/drawing/2014/main" id="{B6C3DA4C-A991-4196-BE74-362161137F3C}"/>
              </a:ext>
            </a:extLst>
          </p:cNvPr>
          <p:cNvGrpSpPr/>
          <p:nvPr/>
        </p:nvGrpSpPr>
        <p:grpSpPr>
          <a:xfrm>
            <a:off x="424745" y="2322130"/>
            <a:ext cx="7284899" cy="1357927"/>
            <a:chOff x="356260" y="710364"/>
            <a:chExt cx="7284899" cy="1357927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31" name="Textfeld 130">
                  <a:extLst>
                    <a:ext uri="{FF2B5EF4-FFF2-40B4-BE49-F238E27FC236}">
                      <a16:creationId xmlns:a16="http://schemas.microsoft.com/office/drawing/2014/main" id="{CCF5AF76-798B-4F81-A046-16C87E82050C}"/>
                    </a:ext>
                  </a:extLst>
                </p:cNvPr>
                <p:cNvSpPr txBox="1"/>
                <p:nvPr/>
              </p:nvSpPr>
              <p:spPr>
                <a:xfrm>
                  <a:off x="3047379" y="738074"/>
                  <a:ext cx="678327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∈</m:t>
                        </m:r>
                        <m:r>
                          <m:rPr>
                            <m:sty m:val="p"/>
                          </m:rPr>
                          <a:rPr lang="de-DE">
                            <a:latin typeface="Cambria Math" panose="02040503050406030204" pitchFamily="18" charset="0"/>
                          </a:rPr>
                          <m:t>Ω</m:t>
                        </m:r>
                      </m:oMath>
                    </m:oMathPara>
                  </a14:m>
                  <a:endParaRPr lang="de-DE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mc:Choice>
          <mc:Fallback>
            <p:sp>
              <p:nvSpPr>
                <p:cNvPr id="131" name="Textfeld 130">
                  <a:extLst>
                    <a:ext uri="{FF2B5EF4-FFF2-40B4-BE49-F238E27FC236}">
                      <a16:creationId xmlns:a16="http://schemas.microsoft.com/office/drawing/2014/main" id="{CCF5AF76-798B-4F81-A046-16C87E82050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47379" y="738074"/>
                  <a:ext cx="678327" cy="276999"/>
                </a:xfrm>
                <a:prstGeom prst="rect">
                  <a:avLst/>
                </a:prstGeom>
                <a:blipFill>
                  <a:blip r:embed="rId8"/>
                  <a:stretch>
                    <a:fillRect l="-2703" r="-7207" b="-2174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32" name="Textfeld 131">
                  <a:extLst>
                    <a:ext uri="{FF2B5EF4-FFF2-40B4-BE49-F238E27FC236}">
                      <a16:creationId xmlns:a16="http://schemas.microsoft.com/office/drawing/2014/main" id="{C9CA620D-9941-4C1E-B501-768B9383F98A}"/>
                    </a:ext>
                  </a:extLst>
                </p:cNvPr>
                <p:cNvSpPr txBox="1"/>
                <p:nvPr/>
              </p:nvSpPr>
              <p:spPr>
                <a:xfrm>
                  <a:off x="5126462" y="738074"/>
                  <a:ext cx="27892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↦</m:t>
                        </m:r>
                      </m:oMath>
                    </m:oMathPara>
                  </a14:m>
                  <a:endParaRPr lang="de-DE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mc:Choice>
          <mc:Fallback>
            <p:sp>
              <p:nvSpPr>
                <p:cNvPr id="132" name="Textfeld 131">
                  <a:extLst>
                    <a:ext uri="{FF2B5EF4-FFF2-40B4-BE49-F238E27FC236}">
                      <a16:creationId xmlns:a16="http://schemas.microsoft.com/office/drawing/2014/main" id="{C9CA620D-9941-4C1E-B501-768B9383F98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26462" y="738074"/>
                  <a:ext cx="278923" cy="276999"/>
                </a:xfrm>
                <a:prstGeom prst="rect">
                  <a:avLst/>
                </a:prstGeom>
                <a:blipFill>
                  <a:blip r:embed="rId9"/>
                  <a:stretch>
                    <a:fillRect l="-6522" r="-6522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33" name="Textfeld 132">
                  <a:extLst>
                    <a:ext uri="{FF2B5EF4-FFF2-40B4-BE49-F238E27FC236}">
                      <a16:creationId xmlns:a16="http://schemas.microsoft.com/office/drawing/2014/main" id="{BB5A2BAA-6F34-4C23-B494-9A18BCC7511D}"/>
                    </a:ext>
                  </a:extLst>
                </p:cNvPr>
                <p:cNvSpPr txBox="1"/>
                <p:nvPr/>
              </p:nvSpPr>
              <p:spPr>
                <a:xfrm>
                  <a:off x="7013238" y="738074"/>
                  <a:ext cx="59580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𝑋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de-DE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mc:Choice>
          <mc:Fallback>
            <p:sp>
              <p:nvSpPr>
                <p:cNvPr id="133" name="Textfeld 132">
                  <a:extLst>
                    <a:ext uri="{FF2B5EF4-FFF2-40B4-BE49-F238E27FC236}">
                      <a16:creationId xmlns:a16="http://schemas.microsoft.com/office/drawing/2014/main" id="{BB5A2BAA-6F34-4C23-B494-9A18BCC7511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13238" y="738074"/>
                  <a:ext cx="595804" cy="276999"/>
                </a:xfrm>
                <a:prstGeom prst="rect">
                  <a:avLst/>
                </a:prstGeom>
                <a:blipFill>
                  <a:blip r:embed="rId10"/>
                  <a:stretch>
                    <a:fillRect l="-7216" t="-6522" r="-13402" b="-28261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34" name="Gruppieren 133">
              <a:extLst>
                <a:ext uri="{FF2B5EF4-FFF2-40B4-BE49-F238E27FC236}">
                  <a16:creationId xmlns:a16="http://schemas.microsoft.com/office/drawing/2014/main" id="{589643AC-BAE5-474E-A17E-6056CE061A02}"/>
                </a:ext>
              </a:extLst>
            </p:cNvPr>
            <p:cNvGrpSpPr/>
            <p:nvPr/>
          </p:nvGrpSpPr>
          <p:grpSpPr>
            <a:xfrm>
              <a:off x="356260" y="1108635"/>
              <a:ext cx="7284899" cy="959656"/>
              <a:chOff x="356260" y="1108635"/>
              <a:chExt cx="7284899" cy="959656"/>
            </a:xfrm>
          </p:grpSpPr>
          <p:grpSp>
            <p:nvGrpSpPr>
              <p:cNvPr id="136" name="Gruppieren 135">
                <a:extLst>
                  <a:ext uri="{FF2B5EF4-FFF2-40B4-BE49-F238E27FC236}">
                    <a16:creationId xmlns:a16="http://schemas.microsoft.com/office/drawing/2014/main" id="{43E2C5A9-151F-4144-BCDE-344352FA719A}"/>
                  </a:ext>
                </a:extLst>
              </p:cNvPr>
              <p:cNvGrpSpPr/>
              <p:nvPr/>
            </p:nvGrpSpPr>
            <p:grpSpPr>
              <a:xfrm>
                <a:off x="356260" y="1108635"/>
                <a:ext cx="1585356" cy="959656"/>
                <a:chOff x="356260" y="1027216"/>
                <a:chExt cx="1585356" cy="959656"/>
              </a:xfrm>
            </p:grpSpPr>
            <p:sp>
              <p:nvSpPr>
                <p:cNvPr id="144" name="Ellipse 143">
                  <a:extLst>
                    <a:ext uri="{FF2B5EF4-FFF2-40B4-BE49-F238E27FC236}">
                      <a16:creationId xmlns:a16="http://schemas.microsoft.com/office/drawing/2014/main" id="{AA309826-E59D-4F3B-8847-13895EE65427}"/>
                    </a:ext>
                  </a:extLst>
                </p:cNvPr>
                <p:cNvSpPr/>
                <p:nvPr/>
              </p:nvSpPr>
              <p:spPr>
                <a:xfrm>
                  <a:off x="356260" y="1027216"/>
                  <a:ext cx="1585356" cy="919196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  <p:grpSp>
              <p:nvGrpSpPr>
                <p:cNvPr id="145" name="Gruppieren 144">
                  <a:extLst>
                    <a:ext uri="{FF2B5EF4-FFF2-40B4-BE49-F238E27FC236}">
                      <a16:creationId xmlns:a16="http://schemas.microsoft.com/office/drawing/2014/main" id="{52CD3D68-F972-4107-8BB7-9821F09AEBC7}"/>
                    </a:ext>
                  </a:extLst>
                </p:cNvPr>
                <p:cNvGrpSpPr/>
                <p:nvPr/>
              </p:nvGrpSpPr>
              <p:grpSpPr>
                <a:xfrm>
                  <a:off x="480116" y="1065757"/>
                  <a:ext cx="1337644" cy="921115"/>
                  <a:chOff x="488487" y="1060859"/>
                  <a:chExt cx="1337644" cy="921115"/>
                </a:xfrm>
              </p:grpSpPr>
              <p:sp>
                <p:nvSpPr>
                  <p:cNvPr id="146" name="Textfeld 145">
                    <a:extLst>
                      <a:ext uri="{FF2B5EF4-FFF2-40B4-BE49-F238E27FC236}">
                        <a16:creationId xmlns:a16="http://schemas.microsoft.com/office/drawing/2014/main" id="{9D01E0B2-DAB9-4ABB-8122-E4C679155A60}"/>
                      </a:ext>
                    </a:extLst>
                  </p:cNvPr>
                  <p:cNvSpPr txBox="1"/>
                  <p:nvPr/>
                </p:nvSpPr>
                <p:spPr>
                  <a:xfrm>
                    <a:off x="496186" y="1181594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47" name="Textfeld 146">
                    <a:extLst>
                      <a:ext uri="{FF2B5EF4-FFF2-40B4-BE49-F238E27FC236}">
                        <a16:creationId xmlns:a16="http://schemas.microsoft.com/office/drawing/2014/main" id="{D2133053-E4BF-4DD2-91AA-F5C12F20F79D}"/>
                      </a:ext>
                    </a:extLst>
                  </p:cNvPr>
                  <p:cNvSpPr txBox="1"/>
                  <p:nvPr/>
                </p:nvSpPr>
                <p:spPr>
                  <a:xfrm>
                    <a:off x="921719" y="1060859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2"/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2"/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48" name="Textfeld 147">
                    <a:extLst>
                      <a:ext uri="{FF2B5EF4-FFF2-40B4-BE49-F238E27FC236}">
                        <a16:creationId xmlns:a16="http://schemas.microsoft.com/office/drawing/2014/main" id="{AC97086D-51EA-4757-AB16-43A61459327C}"/>
                      </a:ext>
                    </a:extLst>
                  </p:cNvPr>
                  <p:cNvSpPr txBox="1"/>
                  <p:nvPr/>
                </p:nvSpPr>
                <p:spPr>
                  <a:xfrm>
                    <a:off x="800986" y="1522022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rgbClr val="FF0000"/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rgbClr val="FF0000"/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49" name="Textfeld 148">
                    <a:extLst>
                      <a:ext uri="{FF2B5EF4-FFF2-40B4-BE49-F238E27FC236}">
                        <a16:creationId xmlns:a16="http://schemas.microsoft.com/office/drawing/2014/main" id="{72B1126C-8D35-4074-B543-B1E0F4391498}"/>
                      </a:ext>
                    </a:extLst>
                  </p:cNvPr>
                  <p:cNvSpPr txBox="1"/>
                  <p:nvPr/>
                </p:nvSpPr>
                <p:spPr>
                  <a:xfrm>
                    <a:off x="1063360" y="1326286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50" name="Textfeld 149">
                    <a:extLst>
                      <a:ext uri="{FF2B5EF4-FFF2-40B4-BE49-F238E27FC236}">
                        <a16:creationId xmlns:a16="http://schemas.microsoft.com/office/drawing/2014/main" id="{205E835C-0CB9-4A16-8B3A-5D93B3EA101D}"/>
                      </a:ext>
                    </a:extLst>
                  </p:cNvPr>
                  <p:cNvSpPr txBox="1"/>
                  <p:nvPr/>
                </p:nvSpPr>
                <p:spPr>
                  <a:xfrm>
                    <a:off x="1057943" y="1612642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51" name="Textfeld 150">
                    <a:extLst>
                      <a:ext uri="{FF2B5EF4-FFF2-40B4-BE49-F238E27FC236}">
                        <a16:creationId xmlns:a16="http://schemas.microsoft.com/office/drawing/2014/main" id="{12D49CE1-7492-4C77-8B6F-3E7FC76A7729}"/>
                      </a:ext>
                    </a:extLst>
                  </p:cNvPr>
                  <p:cNvSpPr txBox="1"/>
                  <p:nvPr/>
                </p:nvSpPr>
                <p:spPr>
                  <a:xfrm>
                    <a:off x="1373671" y="1486394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4">
                          <a:lumMod val="75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52" name="Textfeld 151">
                    <a:extLst>
                      <a:ext uri="{FF2B5EF4-FFF2-40B4-BE49-F238E27FC236}">
                        <a16:creationId xmlns:a16="http://schemas.microsoft.com/office/drawing/2014/main" id="{F6923D90-B45A-4568-8533-B7F7B0778719}"/>
                      </a:ext>
                    </a:extLst>
                  </p:cNvPr>
                  <p:cNvSpPr txBox="1"/>
                  <p:nvPr/>
                </p:nvSpPr>
                <p:spPr>
                  <a:xfrm>
                    <a:off x="1447501" y="1225341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53" name="Textfeld 152">
                    <a:extLst>
                      <a:ext uri="{FF2B5EF4-FFF2-40B4-BE49-F238E27FC236}">
                        <a16:creationId xmlns:a16="http://schemas.microsoft.com/office/drawing/2014/main" id="{C658EE9D-152C-4A5B-B868-994AAB7562E9}"/>
                      </a:ext>
                    </a:extLst>
                  </p:cNvPr>
                  <p:cNvSpPr txBox="1"/>
                  <p:nvPr/>
                </p:nvSpPr>
                <p:spPr>
                  <a:xfrm>
                    <a:off x="779264" y="1293028"/>
                    <a:ext cx="22623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54" name="Textfeld 153">
                    <a:extLst>
                      <a:ext uri="{FF2B5EF4-FFF2-40B4-BE49-F238E27FC236}">
                        <a16:creationId xmlns:a16="http://schemas.microsoft.com/office/drawing/2014/main" id="{EFC72468-65B3-47A8-879E-C82CD9C9887C}"/>
                      </a:ext>
                    </a:extLst>
                  </p:cNvPr>
                  <p:cNvSpPr txBox="1"/>
                  <p:nvPr/>
                </p:nvSpPr>
                <p:spPr>
                  <a:xfrm>
                    <a:off x="488487" y="1474922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bg1">
                            <a:lumMod val="65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bg1">
                          <a:lumMod val="65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55" name="Textfeld 154">
                    <a:extLst>
                      <a:ext uri="{FF2B5EF4-FFF2-40B4-BE49-F238E27FC236}">
                        <a16:creationId xmlns:a16="http://schemas.microsoft.com/office/drawing/2014/main" id="{F093FA0A-5800-45A8-A849-19ACF4CF0278}"/>
                      </a:ext>
                    </a:extLst>
                  </p:cNvPr>
                  <p:cNvSpPr txBox="1"/>
                  <p:nvPr/>
                </p:nvSpPr>
                <p:spPr>
                  <a:xfrm>
                    <a:off x="1193705" y="1093775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3">
                          <a:lumMod val="5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p:grpSp>
          </p:grpSp>
          <p:sp>
            <p:nvSpPr>
              <p:cNvPr id="137" name="Textfeld 136">
                <a:extLst>
                  <a:ext uri="{FF2B5EF4-FFF2-40B4-BE49-F238E27FC236}">
                    <a16:creationId xmlns:a16="http://schemas.microsoft.com/office/drawing/2014/main" id="{96FDFB07-4B8B-43A8-937D-480C4AD937B2}"/>
                  </a:ext>
                </a:extLst>
              </p:cNvPr>
              <p:cNvSpPr txBox="1"/>
              <p:nvPr/>
            </p:nvSpPr>
            <p:spPr>
              <a:xfrm>
                <a:off x="3054642" y="1265298"/>
                <a:ext cx="57419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3600" dirty="0">
                    <a:solidFill>
                      <a:srgbClr val="00B0F0"/>
                    </a:solidFill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  <a:sym typeface="Wingdings" panose="05000000000000000000" pitchFamily="2" charset="2"/>
                  </a:rPr>
                  <a:t></a:t>
                </a:r>
                <a:endParaRPr lang="de-DE" sz="3600" dirty="0">
                  <a:solidFill>
                    <a:srgbClr val="00B0F0"/>
                  </a:solidFill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138" name="Textfeld 137">
                <a:extLst>
                  <a:ext uri="{FF2B5EF4-FFF2-40B4-BE49-F238E27FC236}">
                    <a16:creationId xmlns:a16="http://schemas.microsoft.com/office/drawing/2014/main" id="{C775D4E2-F220-4542-AE87-0A4D1F450469}"/>
                  </a:ext>
                </a:extLst>
              </p:cNvPr>
              <p:cNvSpPr txBox="1"/>
              <p:nvPr/>
            </p:nvSpPr>
            <p:spPr>
              <a:xfrm>
                <a:off x="3907926" y="1584556"/>
                <a:ext cx="274786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4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Messung des Intelligenzquotienten</a:t>
                </a:r>
              </a:p>
            </p:txBody>
          </p:sp>
          <p:cxnSp>
            <p:nvCxnSpPr>
              <p:cNvPr id="139" name="Gerade Verbindung mit Pfeil 138">
                <a:extLst>
                  <a:ext uri="{FF2B5EF4-FFF2-40B4-BE49-F238E27FC236}">
                    <a16:creationId xmlns:a16="http://schemas.microsoft.com/office/drawing/2014/main" id="{2BB0EC12-0ACD-48C5-BEB1-4CE2F0D197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60381" y="1588463"/>
                <a:ext cx="2787041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40" name="Textfeld 139">
                    <a:extLst>
                      <a:ext uri="{FF2B5EF4-FFF2-40B4-BE49-F238E27FC236}">
                        <a16:creationId xmlns:a16="http://schemas.microsoft.com/office/drawing/2014/main" id="{93C27196-9472-48E3-87A3-1B1098439649}"/>
                      </a:ext>
                    </a:extLst>
                  </p:cNvPr>
                  <p:cNvSpPr txBox="1"/>
                  <p:nvPr/>
                </p:nvSpPr>
                <p:spPr>
                  <a:xfrm>
                    <a:off x="5015687" y="1229268"/>
                    <a:ext cx="441018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000" i="1" dirty="0">
                              <a:latin typeface="Cambria Math" panose="02040503050406030204" pitchFamily="18" charset="0"/>
                            </a:rPr>
                            <m:t>𝑋</m:t>
                          </m:r>
                        </m:oMath>
                      </m:oMathPara>
                    </a14:m>
                    <a:endParaRPr lang="de-DE" sz="20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mc:Choice>
            <mc:Fallback>
              <p:sp>
                <p:nvSpPr>
                  <p:cNvPr id="140" name="Textfeld 139">
                    <a:extLst>
                      <a:ext uri="{FF2B5EF4-FFF2-40B4-BE49-F238E27FC236}">
                        <a16:creationId xmlns:a16="http://schemas.microsoft.com/office/drawing/2014/main" id="{93C27196-9472-48E3-87A3-1B109843964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015687" y="1229268"/>
                    <a:ext cx="441018" cy="400110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41" name="Gerade Verbindung mit Pfeil 140">
                <a:extLst>
                  <a:ext uri="{FF2B5EF4-FFF2-40B4-BE49-F238E27FC236}">
                    <a16:creationId xmlns:a16="http://schemas.microsoft.com/office/drawing/2014/main" id="{1CF41151-F265-4C3B-90DB-E97DF8C884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3496" y="1588463"/>
                <a:ext cx="917522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42" name="Textfeld 141">
                    <a:extLst>
                      <a:ext uri="{FF2B5EF4-FFF2-40B4-BE49-F238E27FC236}">
                        <a16:creationId xmlns:a16="http://schemas.microsoft.com/office/drawing/2014/main" id="{FD9D862B-1B1A-41EA-9254-9042FA462986}"/>
                      </a:ext>
                    </a:extLst>
                  </p:cNvPr>
                  <p:cNvSpPr txBox="1"/>
                  <p:nvPr/>
                </p:nvSpPr>
                <p:spPr>
                  <a:xfrm>
                    <a:off x="2154266" y="1211205"/>
                    <a:ext cx="695383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ℙ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({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𝜔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})</m:t>
                          </m:r>
                        </m:oMath>
                      </m:oMathPara>
                    </a14:m>
                    <a:endParaRPr lang="de-DE" sz="16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mc:Choice>
            <mc:Fallback>
              <p:sp>
                <p:nvSpPr>
                  <p:cNvPr id="142" name="Textfeld 141">
                    <a:extLst>
                      <a:ext uri="{FF2B5EF4-FFF2-40B4-BE49-F238E27FC236}">
                        <a16:creationId xmlns:a16="http://schemas.microsoft.com/office/drawing/2014/main" id="{FD9D862B-1B1A-41EA-9254-9042FA46298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154266" y="1211205"/>
                    <a:ext cx="695383" cy="246221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 l="-5263" t="-5000" r="-7895" b="-30000"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43" name="Textfeld 142">
                    <a:extLst>
                      <a:ext uri="{FF2B5EF4-FFF2-40B4-BE49-F238E27FC236}">
                        <a16:creationId xmlns:a16="http://schemas.microsoft.com/office/drawing/2014/main" id="{DB1ACDE8-E4C5-4B08-89BD-719D1065593E}"/>
                      </a:ext>
                    </a:extLst>
                  </p:cNvPr>
                  <p:cNvSpPr txBox="1"/>
                  <p:nvPr/>
                </p:nvSpPr>
                <p:spPr>
                  <a:xfrm>
                    <a:off x="6895442" y="1373020"/>
                    <a:ext cx="745717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200" i="1" dirty="0">
                              <a:latin typeface="Cambria Math" panose="02040503050406030204" pitchFamily="18" charset="0"/>
                            </a:rPr>
                            <m:t>130</m:t>
                          </m:r>
                        </m:oMath>
                      </m:oMathPara>
                    </a14:m>
                    <a:endParaRPr lang="de-DE" sz="22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mc:Choice>
            <mc:Fallback>
              <p:sp>
                <p:nvSpPr>
                  <p:cNvPr id="143" name="Textfeld 142">
                    <a:extLst>
                      <a:ext uri="{FF2B5EF4-FFF2-40B4-BE49-F238E27FC236}">
                        <a16:creationId xmlns:a16="http://schemas.microsoft.com/office/drawing/2014/main" id="{DB1ACDE8-E4C5-4B08-89BD-719D1065593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895442" y="1373020"/>
                    <a:ext cx="745717" cy="430887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135" name="Textfeld 134">
              <a:extLst>
                <a:ext uri="{FF2B5EF4-FFF2-40B4-BE49-F238E27FC236}">
                  <a16:creationId xmlns:a16="http://schemas.microsoft.com/office/drawing/2014/main" id="{A2772525-BB07-4ACE-83DF-97B8CCB7891F}"/>
                </a:ext>
              </a:extLst>
            </p:cNvPr>
            <p:cNvSpPr txBox="1"/>
            <p:nvPr/>
          </p:nvSpPr>
          <p:spPr>
            <a:xfrm>
              <a:off x="513507" y="710364"/>
              <a:ext cx="13436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2. Durchgang</a:t>
              </a:r>
            </a:p>
          </p:txBody>
        </p:sp>
      </p:grpSp>
      <p:grpSp>
        <p:nvGrpSpPr>
          <p:cNvPr id="156" name="Gruppieren 155">
            <a:extLst>
              <a:ext uri="{FF2B5EF4-FFF2-40B4-BE49-F238E27FC236}">
                <a16:creationId xmlns:a16="http://schemas.microsoft.com/office/drawing/2014/main" id="{E7C1CB69-0A4C-4F92-8EA9-D20C2A856F2A}"/>
              </a:ext>
            </a:extLst>
          </p:cNvPr>
          <p:cNvGrpSpPr/>
          <p:nvPr/>
        </p:nvGrpSpPr>
        <p:grpSpPr>
          <a:xfrm>
            <a:off x="424745" y="5270363"/>
            <a:ext cx="7284899" cy="1357927"/>
            <a:chOff x="356260" y="710364"/>
            <a:chExt cx="7284899" cy="1357927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57" name="Textfeld 156">
                  <a:extLst>
                    <a:ext uri="{FF2B5EF4-FFF2-40B4-BE49-F238E27FC236}">
                      <a16:creationId xmlns:a16="http://schemas.microsoft.com/office/drawing/2014/main" id="{613AD812-F75A-473F-B820-739BCF541527}"/>
                    </a:ext>
                  </a:extLst>
                </p:cNvPr>
                <p:cNvSpPr txBox="1"/>
                <p:nvPr/>
              </p:nvSpPr>
              <p:spPr>
                <a:xfrm>
                  <a:off x="3047379" y="738074"/>
                  <a:ext cx="678327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∈</m:t>
                        </m:r>
                        <m:r>
                          <m:rPr>
                            <m:sty m:val="p"/>
                          </m:rPr>
                          <a:rPr lang="de-DE">
                            <a:latin typeface="Cambria Math" panose="02040503050406030204" pitchFamily="18" charset="0"/>
                          </a:rPr>
                          <m:t>Ω</m:t>
                        </m:r>
                      </m:oMath>
                    </m:oMathPara>
                  </a14:m>
                  <a:endParaRPr lang="de-DE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mc:Choice>
          <mc:Fallback>
            <p:sp>
              <p:nvSpPr>
                <p:cNvPr id="157" name="Textfeld 156">
                  <a:extLst>
                    <a:ext uri="{FF2B5EF4-FFF2-40B4-BE49-F238E27FC236}">
                      <a16:creationId xmlns:a16="http://schemas.microsoft.com/office/drawing/2014/main" id="{613AD812-F75A-473F-B820-739BCF54152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47379" y="738074"/>
                  <a:ext cx="678327" cy="276999"/>
                </a:xfrm>
                <a:prstGeom prst="rect">
                  <a:avLst/>
                </a:prstGeom>
                <a:blipFill>
                  <a:blip r:embed="rId14"/>
                  <a:stretch>
                    <a:fillRect l="-2703" r="-7207" b="-2174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58" name="Textfeld 157">
                  <a:extLst>
                    <a:ext uri="{FF2B5EF4-FFF2-40B4-BE49-F238E27FC236}">
                      <a16:creationId xmlns:a16="http://schemas.microsoft.com/office/drawing/2014/main" id="{35CFFEBE-ED42-4725-8AFE-22924CC3C1DE}"/>
                    </a:ext>
                  </a:extLst>
                </p:cNvPr>
                <p:cNvSpPr txBox="1"/>
                <p:nvPr/>
              </p:nvSpPr>
              <p:spPr>
                <a:xfrm>
                  <a:off x="5126462" y="738074"/>
                  <a:ext cx="27892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↦</m:t>
                        </m:r>
                      </m:oMath>
                    </m:oMathPara>
                  </a14:m>
                  <a:endParaRPr lang="de-DE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mc:Choice>
          <mc:Fallback>
            <p:sp>
              <p:nvSpPr>
                <p:cNvPr id="158" name="Textfeld 157">
                  <a:extLst>
                    <a:ext uri="{FF2B5EF4-FFF2-40B4-BE49-F238E27FC236}">
                      <a16:creationId xmlns:a16="http://schemas.microsoft.com/office/drawing/2014/main" id="{35CFFEBE-ED42-4725-8AFE-22924CC3C1D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26462" y="738074"/>
                  <a:ext cx="278923" cy="276999"/>
                </a:xfrm>
                <a:prstGeom prst="rect">
                  <a:avLst/>
                </a:prstGeom>
                <a:blipFill>
                  <a:blip r:embed="rId15"/>
                  <a:stretch>
                    <a:fillRect l="-6522" r="-6522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59" name="Textfeld 158">
                  <a:extLst>
                    <a:ext uri="{FF2B5EF4-FFF2-40B4-BE49-F238E27FC236}">
                      <a16:creationId xmlns:a16="http://schemas.microsoft.com/office/drawing/2014/main" id="{1A120113-280B-42E3-B187-06088261BA73}"/>
                    </a:ext>
                  </a:extLst>
                </p:cNvPr>
                <p:cNvSpPr txBox="1"/>
                <p:nvPr/>
              </p:nvSpPr>
              <p:spPr>
                <a:xfrm>
                  <a:off x="7013238" y="738074"/>
                  <a:ext cx="59580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𝑋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de-DE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mc:Choice>
          <mc:Fallback>
            <p:sp>
              <p:nvSpPr>
                <p:cNvPr id="159" name="Textfeld 158">
                  <a:extLst>
                    <a:ext uri="{FF2B5EF4-FFF2-40B4-BE49-F238E27FC236}">
                      <a16:creationId xmlns:a16="http://schemas.microsoft.com/office/drawing/2014/main" id="{1A120113-280B-42E3-B187-06088261BA7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13238" y="738074"/>
                  <a:ext cx="595804" cy="276999"/>
                </a:xfrm>
                <a:prstGeom prst="rect">
                  <a:avLst/>
                </a:prstGeom>
                <a:blipFill>
                  <a:blip r:embed="rId16"/>
                  <a:stretch>
                    <a:fillRect l="-7216" t="-6522" r="-13402" b="-28261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60" name="Gruppieren 159">
              <a:extLst>
                <a:ext uri="{FF2B5EF4-FFF2-40B4-BE49-F238E27FC236}">
                  <a16:creationId xmlns:a16="http://schemas.microsoft.com/office/drawing/2014/main" id="{179D571A-0B36-4943-8E93-0B4C9D711BE8}"/>
                </a:ext>
              </a:extLst>
            </p:cNvPr>
            <p:cNvGrpSpPr/>
            <p:nvPr/>
          </p:nvGrpSpPr>
          <p:grpSpPr>
            <a:xfrm>
              <a:off x="356260" y="1108635"/>
              <a:ext cx="7284899" cy="959656"/>
              <a:chOff x="356260" y="1108635"/>
              <a:chExt cx="7284899" cy="959656"/>
            </a:xfrm>
          </p:grpSpPr>
          <p:grpSp>
            <p:nvGrpSpPr>
              <p:cNvPr id="162" name="Gruppieren 161">
                <a:extLst>
                  <a:ext uri="{FF2B5EF4-FFF2-40B4-BE49-F238E27FC236}">
                    <a16:creationId xmlns:a16="http://schemas.microsoft.com/office/drawing/2014/main" id="{B66E2AC9-5B5E-4D2A-A054-F31B57D41E5F}"/>
                  </a:ext>
                </a:extLst>
              </p:cNvPr>
              <p:cNvGrpSpPr/>
              <p:nvPr/>
            </p:nvGrpSpPr>
            <p:grpSpPr>
              <a:xfrm>
                <a:off x="356260" y="1108635"/>
                <a:ext cx="1585356" cy="959656"/>
                <a:chOff x="356260" y="1027216"/>
                <a:chExt cx="1585356" cy="959656"/>
              </a:xfrm>
            </p:grpSpPr>
            <p:sp>
              <p:nvSpPr>
                <p:cNvPr id="170" name="Ellipse 169">
                  <a:extLst>
                    <a:ext uri="{FF2B5EF4-FFF2-40B4-BE49-F238E27FC236}">
                      <a16:creationId xmlns:a16="http://schemas.microsoft.com/office/drawing/2014/main" id="{F4EB821E-C7E5-47B4-AAA9-1E07864F3A66}"/>
                    </a:ext>
                  </a:extLst>
                </p:cNvPr>
                <p:cNvSpPr/>
                <p:nvPr/>
              </p:nvSpPr>
              <p:spPr>
                <a:xfrm>
                  <a:off x="356260" y="1027216"/>
                  <a:ext cx="1585356" cy="919196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  <p:grpSp>
              <p:nvGrpSpPr>
                <p:cNvPr id="171" name="Gruppieren 170">
                  <a:extLst>
                    <a:ext uri="{FF2B5EF4-FFF2-40B4-BE49-F238E27FC236}">
                      <a16:creationId xmlns:a16="http://schemas.microsoft.com/office/drawing/2014/main" id="{05268A2E-B17B-455B-8C52-B326395F4A70}"/>
                    </a:ext>
                  </a:extLst>
                </p:cNvPr>
                <p:cNvGrpSpPr/>
                <p:nvPr/>
              </p:nvGrpSpPr>
              <p:grpSpPr>
                <a:xfrm>
                  <a:off x="480116" y="1065757"/>
                  <a:ext cx="1337644" cy="921115"/>
                  <a:chOff x="488487" y="1060859"/>
                  <a:chExt cx="1337644" cy="921115"/>
                </a:xfrm>
              </p:grpSpPr>
              <p:sp>
                <p:nvSpPr>
                  <p:cNvPr id="172" name="Textfeld 171">
                    <a:extLst>
                      <a:ext uri="{FF2B5EF4-FFF2-40B4-BE49-F238E27FC236}">
                        <a16:creationId xmlns:a16="http://schemas.microsoft.com/office/drawing/2014/main" id="{262F8EFC-18CA-4452-98C5-35C6877A326D}"/>
                      </a:ext>
                    </a:extLst>
                  </p:cNvPr>
                  <p:cNvSpPr txBox="1"/>
                  <p:nvPr/>
                </p:nvSpPr>
                <p:spPr>
                  <a:xfrm>
                    <a:off x="496186" y="1181594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73" name="Textfeld 172">
                    <a:extLst>
                      <a:ext uri="{FF2B5EF4-FFF2-40B4-BE49-F238E27FC236}">
                        <a16:creationId xmlns:a16="http://schemas.microsoft.com/office/drawing/2014/main" id="{569B601B-117A-4B30-8D03-434F81B45C5A}"/>
                      </a:ext>
                    </a:extLst>
                  </p:cNvPr>
                  <p:cNvSpPr txBox="1"/>
                  <p:nvPr/>
                </p:nvSpPr>
                <p:spPr>
                  <a:xfrm>
                    <a:off x="921719" y="1060859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2"/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2"/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74" name="Textfeld 173">
                    <a:extLst>
                      <a:ext uri="{FF2B5EF4-FFF2-40B4-BE49-F238E27FC236}">
                        <a16:creationId xmlns:a16="http://schemas.microsoft.com/office/drawing/2014/main" id="{06B0C45D-6D78-4393-8A0B-5DF6EBEFE5AF}"/>
                      </a:ext>
                    </a:extLst>
                  </p:cNvPr>
                  <p:cNvSpPr txBox="1"/>
                  <p:nvPr/>
                </p:nvSpPr>
                <p:spPr>
                  <a:xfrm>
                    <a:off x="800986" y="1522022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rgbClr val="FF0000"/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rgbClr val="FF0000"/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75" name="Textfeld 174">
                    <a:extLst>
                      <a:ext uri="{FF2B5EF4-FFF2-40B4-BE49-F238E27FC236}">
                        <a16:creationId xmlns:a16="http://schemas.microsoft.com/office/drawing/2014/main" id="{BF6C8A90-DBAC-480B-94E2-E67BB1843AD5}"/>
                      </a:ext>
                    </a:extLst>
                  </p:cNvPr>
                  <p:cNvSpPr txBox="1"/>
                  <p:nvPr/>
                </p:nvSpPr>
                <p:spPr>
                  <a:xfrm>
                    <a:off x="1063360" y="1326286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76" name="Textfeld 175">
                    <a:extLst>
                      <a:ext uri="{FF2B5EF4-FFF2-40B4-BE49-F238E27FC236}">
                        <a16:creationId xmlns:a16="http://schemas.microsoft.com/office/drawing/2014/main" id="{8448DE20-AFED-492C-8D1E-3273A7878F7B}"/>
                      </a:ext>
                    </a:extLst>
                  </p:cNvPr>
                  <p:cNvSpPr txBox="1"/>
                  <p:nvPr/>
                </p:nvSpPr>
                <p:spPr>
                  <a:xfrm>
                    <a:off x="1057943" y="1612642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77" name="Textfeld 176">
                    <a:extLst>
                      <a:ext uri="{FF2B5EF4-FFF2-40B4-BE49-F238E27FC236}">
                        <a16:creationId xmlns:a16="http://schemas.microsoft.com/office/drawing/2014/main" id="{3C668DA7-42E4-4255-98C3-2FE74725B046}"/>
                      </a:ext>
                    </a:extLst>
                  </p:cNvPr>
                  <p:cNvSpPr txBox="1"/>
                  <p:nvPr/>
                </p:nvSpPr>
                <p:spPr>
                  <a:xfrm>
                    <a:off x="1373671" y="1486394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4">
                          <a:lumMod val="75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78" name="Textfeld 177">
                    <a:extLst>
                      <a:ext uri="{FF2B5EF4-FFF2-40B4-BE49-F238E27FC236}">
                        <a16:creationId xmlns:a16="http://schemas.microsoft.com/office/drawing/2014/main" id="{0506901E-57E0-4075-853B-FE210C5751E8}"/>
                      </a:ext>
                    </a:extLst>
                  </p:cNvPr>
                  <p:cNvSpPr txBox="1"/>
                  <p:nvPr/>
                </p:nvSpPr>
                <p:spPr>
                  <a:xfrm>
                    <a:off x="1447501" y="1225341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79" name="Textfeld 178">
                    <a:extLst>
                      <a:ext uri="{FF2B5EF4-FFF2-40B4-BE49-F238E27FC236}">
                        <a16:creationId xmlns:a16="http://schemas.microsoft.com/office/drawing/2014/main" id="{BBC69AD8-4E6F-4668-9C43-566D2B0BFF8A}"/>
                      </a:ext>
                    </a:extLst>
                  </p:cNvPr>
                  <p:cNvSpPr txBox="1"/>
                  <p:nvPr/>
                </p:nvSpPr>
                <p:spPr>
                  <a:xfrm>
                    <a:off x="779264" y="1293028"/>
                    <a:ext cx="22623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80" name="Textfeld 179">
                    <a:extLst>
                      <a:ext uri="{FF2B5EF4-FFF2-40B4-BE49-F238E27FC236}">
                        <a16:creationId xmlns:a16="http://schemas.microsoft.com/office/drawing/2014/main" id="{6CD66FAF-B7F3-45DE-A380-D6D7D1F11D8E}"/>
                      </a:ext>
                    </a:extLst>
                  </p:cNvPr>
                  <p:cNvSpPr txBox="1"/>
                  <p:nvPr/>
                </p:nvSpPr>
                <p:spPr>
                  <a:xfrm>
                    <a:off x="488487" y="1474922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bg1">
                            <a:lumMod val="65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bg1">
                          <a:lumMod val="65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81" name="Textfeld 180">
                    <a:extLst>
                      <a:ext uri="{FF2B5EF4-FFF2-40B4-BE49-F238E27FC236}">
                        <a16:creationId xmlns:a16="http://schemas.microsoft.com/office/drawing/2014/main" id="{F2B94A4A-1C96-4966-A8DA-42C4464A1F1F}"/>
                      </a:ext>
                    </a:extLst>
                  </p:cNvPr>
                  <p:cNvSpPr txBox="1"/>
                  <p:nvPr/>
                </p:nvSpPr>
                <p:spPr>
                  <a:xfrm>
                    <a:off x="1193705" y="1093775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3">
                          <a:lumMod val="5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p:grpSp>
          </p:grpSp>
          <p:sp>
            <p:nvSpPr>
              <p:cNvPr id="163" name="Textfeld 162">
                <a:extLst>
                  <a:ext uri="{FF2B5EF4-FFF2-40B4-BE49-F238E27FC236}">
                    <a16:creationId xmlns:a16="http://schemas.microsoft.com/office/drawing/2014/main" id="{8567CED2-58DA-4601-8902-AA86D62FD217}"/>
                  </a:ext>
                </a:extLst>
              </p:cNvPr>
              <p:cNvSpPr txBox="1"/>
              <p:nvPr/>
            </p:nvSpPr>
            <p:spPr>
              <a:xfrm>
                <a:off x="3054642" y="1265298"/>
                <a:ext cx="57419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3600" dirty="0">
                    <a:solidFill>
                      <a:schemeClr val="accent4">
                        <a:lumMod val="75000"/>
                      </a:schemeClr>
                    </a:solidFill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  <a:sym typeface="Wingdings" panose="05000000000000000000" pitchFamily="2" charset="2"/>
                  </a:rPr>
                  <a:t></a:t>
                </a:r>
                <a:endParaRPr lang="de-DE" sz="3600" dirty="0">
                  <a:solidFill>
                    <a:schemeClr val="accent4">
                      <a:lumMod val="75000"/>
                    </a:schemeClr>
                  </a:solidFill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164" name="Textfeld 163">
                <a:extLst>
                  <a:ext uri="{FF2B5EF4-FFF2-40B4-BE49-F238E27FC236}">
                    <a16:creationId xmlns:a16="http://schemas.microsoft.com/office/drawing/2014/main" id="{99CF7ED0-7A44-4C46-85ED-068BD12CE14D}"/>
                  </a:ext>
                </a:extLst>
              </p:cNvPr>
              <p:cNvSpPr txBox="1"/>
              <p:nvPr/>
            </p:nvSpPr>
            <p:spPr>
              <a:xfrm>
                <a:off x="3907926" y="1584556"/>
                <a:ext cx="274786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4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Messung des Intelligenzquotienten</a:t>
                </a:r>
              </a:p>
            </p:txBody>
          </p:sp>
          <p:cxnSp>
            <p:nvCxnSpPr>
              <p:cNvPr id="165" name="Gerade Verbindung mit Pfeil 164">
                <a:extLst>
                  <a:ext uri="{FF2B5EF4-FFF2-40B4-BE49-F238E27FC236}">
                    <a16:creationId xmlns:a16="http://schemas.microsoft.com/office/drawing/2014/main" id="{3F0153FB-1F95-4255-A899-7B1A1D217E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60381" y="1588463"/>
                <a:ext cx="2787041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66" name="Textfeld 165">
                    <a:extLst>
                      <a:ext uri="{FF2B5EF4-FFF2-40B4-BE49-F238E27FC236}">
                        <a16:creationId xmlns:a16="http://schemas.microsoft.com/office/drawing/2014/main" id="{B0D7E7F4-79CF-4E8B-AB29-53C7E3505DA5}"/>
                      </a:ext>
                    </a:extLst>
                  </p:cNvPr>
                  <p:cNvSpPr txBox="1"/>
                  <p:nvPr/>
                </p:nvSpPr>
                <p:spPr>
                  <a:xfrm>
                    <a:off x="5015687" y="1229268"/>
                    <a:ext cx="441018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000" i="1" dirty="0">
                              <a:latin typeface="Cambria Math" panose="02040503050406030204" pitchFamily="18" charset="0"/>
                            </a:rPr>
                            <m:t>𝑋</m:t>
                          </m:r>
                        </m:oMath>
                      </m:oMathPara>
                    </a14:m>
                    <a:endParaRPr lang="de-DE" sz="20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mc:Choice>
            <mc:Fallback>
              <p:sp>
                <p:nvSpPr>
                  <p:cNvPr id="166" name="Textfeld 165">
                    <a:extLst>
                      <a:ext uri="{FF2B5EF4-FFF2-40B4-BE49-F238E27FC236}">
                        <a16:creationId xmlns:a16="http://schemas.microsoft.com/office/drawing/2014/main" id="{B0D7E7F4-79CF-4E8B-AB29-53C7E3505DA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015687" y="1229268"/>
                    <a:ext cx="441018" cy="400110"/>
                  </a:xfrm>
                  <a:prstGeom prst="rect">
                    <a:avLst/>
                  </a:prstGeom>
                  <a:blipFill>
                    <a:blip r:embed="rId1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67" name="Gerade Verbindung mit Pfeil 166">
                <a:extLst>
                  <a:ext uri="{FF2B5EF4-FFF2-40B4-BE49-F238E27FC236}">
                    <a16:creationId xmlns:a16="http://schemas.microsoft.com/office/drawing/2014/main" id="{76E7C1D9-614D-45B0-B650-93F8DC810B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3496" y="1588463"/>
                <a:ext cx="917522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68" name="Textfeld 167">
                    <a:extLst>
                      <a:ext uri="{FF2B5EF4-FFF2-40B4-BE49-F238E27FC236}">
                        <a16:creationId xmlns:a16="http://schemas.microsoft.com/office/drawing/2014/main" id="{F0C471ED-E9AC-457E-B74B-0195982B9F38}"/>
                      </a:ext>
                    </a:extLst>
                  </p:cNvPr>
                  <p:cNvSpPr txBox="1"/>
                  <p:nvPr/>
                </p:nvSpPr>
                <p:spPr>
                  <a:xfrm>
                    <a:off x="2154266" y="1211205"/>
                    <a:ext cx="695383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ℙ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({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𝜔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})</m:t>
                          </m:r>
                        </m:oMath>
                      </m:oMathPara>
                    </a14:m>
                    <a:endParaRPr lang="de-DE" sz="16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mc:Choice>
            <mc:Fallback>
              <p:sp>
                <p:nvSpPr>
                  <p:cNvPr id="168" name="Textfeld 167">
                    <a:extLst>
                      <a:ext uri="{FF2B5EF4-FFF2-40B4-BE49-F238E27FC236}">
                        <a16:creationId xmlns:a16="http://schemas.microsoft.com/office/drawing/2014/main" id="{F0C471ED-E9AC-457E-B74B-0195982B9F3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154266" y="1211205"/>
                    <a:ext cx="695383" cy="246221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 l="-5263" t="-5000" r="-7895" b="-27500"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69" name="Textfeld 168">
                    <a:extLst>
                      <a:ext uri="{FF2B5EF4-FFF2-40B4-BE49-F238E27FC236}">
                        <a16:creationId xmlns:a16="http://schemas.microsoft.com/office/drawing/2014/main" id="{21CF481A-9B3F-419B-B5E7-8A702999838F}"/>
                      </a:ext>
                    </a:extLst>
                  </p:cNvPr>
                  <p:cNvSpPr txBox="1"/>
                  <p:nvPr/>
                </p:nvSpPr>
                <p:spPr>
                  <a:xfrm>
                    <a:off x="6895442" y="1373020"/>
                    <a:ext cx="745717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200" i="1" dirty="0">
                              <a:latin typeface="Cambria Math" panose="02040503050406030204" pitchFamily="18" charset="0"/>
                            </a:rPr>
                            <m:t>115</m:t>
                          </m:r>
                        </m:oMath>
                      </m:oMathPara>
                    </a14:m>
                    <a:endParaRPr lang="de-DE" sz="22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mc:Choice>
            <mc:Fallback>
              <p:sp>
                <p:nvSpPr>
                  <p:cNvPr id="169" name="Textfeld 168">
                    <a:extLst>
                      <a:ext uri="{FF2B5EF4-FFF2-40B4-BE49-F238E27FC236}">
                        <a16:creationId xmlns:a16="http://schemas.microsoft.com/office/drawing/2014/main" id="{21CF481A-9B3F-419B-B5E7-8A702999838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895442" y="1373020"/>
                    <a:ext cx="745717" cy="430887"/>
                  </a:xfrm>
                  <a:prstGeom prst="rect">
                    <a:avLst/>
                  </a:prstGeom>
                  <a:blipFill>
                    <a:blip r:embed="rId1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161" name="Textfeld 160">
              <a:extLst>
                <a:ext uri="{FF2B5EF4-FFF2-40B4-BE49-F238E27FC236}">
                  <a16:creationId xmlns:a16="http://schemas.microsoft.com/office/drawing/2014/main" id="{91E5D71B-0617-4FF0-9A63-56861CBB0E97}"/>
                </a:ext>
              </a:extLst>
            </p:cNvPr>
            <p:cNvSpPr txBox="1"/>
            <p:nvPr/>
          </p:nvSpPr>
          <p:spPr>
            <a:xfrm>
              <a:off x="513507" y="710364"/>
              <a:ext cx="13436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4. Durchgang</a:t>
              </a:r>
            </a:p>
          </p:txBody>
        </p:sp>
      </p:grpSp>
      <p:grpSp>
        <p:nvGrpSpPr>
          <p:cNvPr id="182" name="Gruppieren 181">
            <a:extLst>
              <a:ext uri="{FF2B5EF4-FFF2-40B4-BE49-F238E27FC236}">
                <a16:creationId xmlns:a16="http://schemas.microsoft.com/office/drawing/2014/main" id="{369DEE5F-5ACF-4215-84C1-97C18BD5A566}"/>
              </a:ext>
            </a:extLst>
          </p:cNvPr>
          <p:cNvGrpSpPr/>
          <p:nvPr/>
        </p:nvGrpSpPr>
        <p:grpSpPr>
          <a:xfrm>
            <a:off x="424745" y="3683396"/>
            <a:ext cx="7284899" cy="1357927"/>
            <a:chOff x="356260" y="710364"/>
            <a:chExt cx="7284899" cy="1357927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83" name="Textfeld 182">
                  <a:extLst>
                    <a:ext uri="{FF2B5EF4-FFF2-40B4-BE49-F238E27FC236}">
                      <a16:creationId xmlns:a16="http://schemas.microsoft.com/office/drawing/2014/main" id="{836BF143-2934-4786-8277-2755CD3A1403}"/>
                    </a:ext>
                  </a:extLst>
                </p:cNvPr>
                <p:cNvSpPr txBox="1"/>
                <p:nvPr/>
              </p:nvSpPr>
              <p:spPr>
                <a:xfrm>
                  <a:off x="3047379" y="738074"/>
                  <a:ext cx="678327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∈</m:t>
                        </m:r>
                        <m:r>
                          <m:rPr>
                            <m:sty m:val="p"/>
                          </m:rPr>
                          <a:rPr lang="de-DE">
                            <a:latin typeface="Cambria Math" panose="02040503050406030204" pitchFamily="18" charset="0"/>
                          </a:rPr>
                          <m:t>Ω</m:t>
                        </m:r>
                      </m:oMath>
                    </m:oMathPara>
                  </a14:m>
                  <a:endParaRPr lang="de-DE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mc:Choice>
          <mc:Fallback>
            <p:sp>
              <p:nvSpPr>
                <p:cNvPr id="183" name="Textfeld 182">
                  <a:extLst>
                    <a:ext uri="{FF2B5EF4-FFF2-40B4-BE49-F238E27FC236}">
                      <a16:creationId xmlns:a16="http://schemas.microsoft.com/office/drawing/2014/main" id="{836BF143-2934-4786-8277-2755CD3A140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47379" y="738074"/>
                  <a:ext cx="678327" cy="276999"/>
                </a:xfrm>
                <a:prstGeom prst="rect">
                  <a:avLst/>
                </a:prstGeom>
                <a:blipFill>
                  <a:blip r:embed="rId20"/>
                  <a:stretch>
                    <a:fillRect l="-2703" r="-7207" b="-2222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84" name="Textfeld 183">
                  <a:extLst>
                    <a:ext uri="{FF2B5EF4-FFF2-40B4-BE49-F238E27FC236}">
                      <a16:creationId xmlns:a16="http://schemas.microsoft.com/office/drawing/2014/main" id="{054A070D-2F4A-45A8-8E43-063434C1CCCA}"/>
                    </a:ext>
                  </a:extLst>
                </p:cNvPr>
                <p:cNvSpPr txBox="1"/>
                <p:nvPr/>
              </p:nvSpPr>
              <p:spPr>
                <a:xfrm>
                  <a:off x="5126462" y="738074"/>
                  <a:ext cx="27892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↦</m:t>
                        </m:r>
                      </m:oMath>
                    </m:oMathPara>
                  </a14:m>
                  <a:endParaRPr lang="de-DE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mc:Choice>
          <mc:Fallback>
            <p:sp>
              <p:nvSpPr>
                <p:cNvPr id="184" name="Textfeld 183">
                  <a:extLst>
                    <a:ext uri="{FF2B5EF4-FFF2-40B4-BE49-F238E27FC236}">
                      <a16:creationId xmlns:a16="http://schemas.microsoft.com/office/drawing/2014/main" id="{054A070D-2F4A-45A8-8E43-063434C1CCC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26462" y="738074"/>
                  <a:ext cx="278923" cy="276999"/>
                </a:xfrm>
                <a:prstGeom prst="rect">
                  <a:avLst/>
                </a:prstGeom>
                <a:blipFill>
                  <a:blip r:embed="rId21"/>
                  <a:stretch>
                    <a:fillRect l="-6522" r="-6522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85" name="Textfeld 184">
                  <a:extLst>
                    <a:ext uri="{FF2B5EF4-FFF2-40B4-BE49-F238E27FC236}">
                      <a16:creationId xmlns:a16="http://schemas.microsoft.com/office/drawing/2014/main" id="{A774DCFD-903B-4D99-8812-133331775BA0}"/>
                    </a:ext>
                  </a:extLst>
                </p:cNvPr>
                <p:cNvSpPr txBox="1"/>
                <p:nvPr/>
              </p:nvSpPr>
              <p:spPr>
                <a:xfrm>
                  <a:off x="7013238" y="738074"/>
                  <a:ext cx="59580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𝑋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de-DE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mc:Choice>
          <mc:Fallback>
            <p:sp>
              <p:nvSpPr>
                <p:cNvPr id="185" name="Textfeld 184">
                  <a:extLst>
                    <a:ext uri="{FF2B5EF4-FFF2-40B4-BE49-F238E27FC236}">
                      <a16:creationId xmlns:a16="http://schemas.microsoft.com/office/drawing/2014/main" id="{A774DCFD-903B-4D99-8812-133331775BA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13238" y="738074"/>
                  <a:ext cx="595804" cy="276999"/>
                </a:xfrm>
                <a:prstGeom prst="rect">
                  <a:avLst/>
                </a:prstGeom>
                <a:blipFill>
                  <a:blip r:embed="rId22"/>
                  <a:stretch>
                    <a:fillRect l="-7216" t="-6667" r="-13402" b="-31111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86" name="Gruppieren 185">
              <a:extLst>
                <a:ext uri="{FF2B5EF4-FFF2-40B4-BE49-F238E27FC236}">
                  <a16:creationId xmlns:a16="http://schemas.microsoft.com/office/drawing/2014/main" id="{77D7E5ED-A49D-4950-ADFE-A51BA05CF0A8}"/>
                </a:ext>
              </a:extLst>
            </p:cNvPr>
            <p:cNvGrpSpPr/>
            <p:nvPr/>
          </p:nvGrpSpPr>
          <p:grpSpPr>
            <a:xfrm>
              <a:off x="356260" y="1108635"/>
              <a:ext cx="7284899" cy="959656"/>
              <a:chOff x="356260" y="1108635"/>
              <a:chExt cx="7284899" cy="959656"/>
            </a:xfrm>
          </p:grpSpPr>
          <p:grpSp>
            <p:nvGrpSpPr>
              <p:cNvPr id="188" name="Gruppieren 187">
                <a:extLst>
                  <a:ext uri="{FF2B5EF4-FFF2-40B4-BE49-F238E27FC236}">
                    <a16:creationId xmlns:a16="http://schemas.microsoft.com/office/drawing/2014/main" id="{4FA32511-8C08-4900-8A54-4574A6C3D374}"/>
                  </a:ext>
                </a:extLst>
              </p:cNvPr>
              <p:cNvGrpSpPr/>
              <p:nvPr/>
            </p:nvGrpSpPr>
            <p:grpSpPr>
              <a:xfrm>
                <a:off x="356260" y="1108635"/>
                <a:ext cx="1585356" cy="959656"/>
                <a:chOff x="356260" y="1027216"/>
                <a:chExt cx="1585356" cy="959656"/>
              </a:xfrm>
            </p:grpSpPr>
            <p:sp>
              <p:nvSpPr>
                <p:cNvPr id="196" name="Ellipse 195">
                  <a:extLst>
                    <a:ext uri="{FF2B5EF4-FFF2-40B4-BE49-F238E27FC236}">
                      <a16:creationId xmlns:a16="http://schemas.microsoft.com/office/drawing/2014/main" id="{F73B957D-B4E0-419D-BFF9-3972F890FFF5}"/>
                    </a:ext>
                  </a:extLst>
                </p:cNvPr>
                <p:cNvSpPr/>
                <p:nvPr/>
              </p:nvSpPr>
              <p:spPr>
                <a:xfrm>
                  <a:off x="356260" y="1027216"/>
                  <a:ext cx="1585356" cy="919196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  <p:grpSp>
              <p:nvGrpSpPr>
                <p:cNvPr id="197" name="Gruppieren 196">
                  <a:extLst>
                    <a:ext uri="{FF2B5EF4-FFF2-40B4-BE49-F238E27FC236}">
                      <a16:creationId xmlns:a16="http://schemas.microsoft.com/office/drawing/2014/main" id="{8325DD1C-79C6-4993-A28C-275DBA16ABE3}"/>
                    </a:ext>
                  </a:extLst>
                </p:cNvPr>
                <p:cNvGrpSpPr/>
                <p:nvPr/>
              </p:nvGrpSpPr>
              <p:grpSpPr>
                <a:xfrm>
                  <a:off x="480116" y="1065757"/>
                  <a:ext cx="1337644" cy="921115"/>
                  <a:chOff x="488487" y="1060859"/>
                  <a:chExt cx="1337644" cy="921115"/>
                </a:xfrm>
              </p:grpSpPr>
              <p:sp>
                <p:nvSpPr>
                  <p:cNvPr id="198" name="Textfeld 197">
                    <a:extLst>
                      <a:ext uri="{FF2B5EF4-FFF2-40B4-BE49-F238E27FC236}">
                        <a16:creationId xmlns:a16="http://schemas.microsoft.com/office/drawing/2014/main" id="{DF7010B3-2710-4B25-86BE-20C116E64825}"/>
                      </a:ext>
                    </a:extLst>
                  </p:cNvPr>
                  <p:cNvSpPr txBox="1"/>
                  <p:nvPr/>
                </p:nvSpPr>
                <p:spPr>
                  <a:xfrm>
                    <a:off x="496186" y="1181594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199" name="Textfeld 198">
                    <a:extLst>
                      <a:ext uri="{FF2B5EF4-FFF2-40B4-BE49-F238E27FC236}">
                        <a16:creationId xmlns:a16="http://schemas.microsoft.com/office/drawing/2014/main" id="{930C58AE-E859-4CBE-AA8B-B61118CB9C88}"/>
                      </a:ext>
                    </a:extLst>
                  </p:cNvPr>
                  <p:cNvSpPr txBox="1"/>
                  <p:nvPr/>
                </p:nvSpPr>
                <p:spPr>
                  <a:xfrm>
                    <a:off x="921719" y="1060859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2"/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2"/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200" name="Textfeld 199">
                    <a:extLst>
                      <a:ext uri="{FF2B5EF4-FFF2-40B4-BE49-F238E27FC236}">
                        <a16:creationId xmlns:a16="http://schemas.microsoft.com/office/drawing/2014/main" id="{9562FE63-B63B-4477-9254-B0C3B0D9CE1F}"/>
                      </a:ext>
                    </a:extLst>
                  </p:cNvPr>
                  <p:cNvSpPr txBox="1"/>
                  <p:nvPr/>
                </p:nvSpPr>
                <p:spPr>
                  <a:xfrm>
                    <a:off x="800986" y="1522022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rgbClr val="FF0000"/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rgbClr val="FF0000"/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201" name="Textfeld 200">
                    <a:extLst>
                      <a:ext uri="{FF2B5EF4-FFF2-40B4-BE49-F238E27FC236}">
                        <a16:creationId xmlns:a16="http://schemas.microsoft.com/office/drawing/2014/main" id="{41B5DEBB-5896-4B83-ADA2-95C3B077AE54}"/>
                      </a:ext>
                    </a:extLst>
                  </p:cNvPr>
                  <p:cNvSpPr txBox="1"/>
                  <p:nvPr/>
                </p:nvSpPr>
                <p:spPr>
                  <a:xfrm>
                    <a:off x="1063360" y="1326286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202" name="Textfeld 201">
                    <a:extLst>
                      <a:ext uri="{FF2B5EF4-FFF2-40B4-BE49-F238E27FC236}">
                        <a16:creationId xmlns:a16="http://schemas.microsoft.com/office/drawing/2014/main" id="{0FE0C316-AC77-4F20-AAB4-2281A1565292}"/>
                      </a:ext>
                    </a:extLst>
                  </p:cNvPr>
                  <p:cNvSpPr txBox="1"/>
                  <p:nvPr/>
                </p:nvSpPr>
                <p:spPr>
                  <a:xfrm>
                    <a:off x="1057943" y="1612642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203" name="Textfeld 202">
                    <a:extLst>
                      <a:ext uri="{FF2B5EF4-FFF2-40B4-BE49-F238E27FC236}">
                        <a16:creationId xmlns:a16="http://schemas.microsoft.com/office/drawing/2014/main" id="{6158BBFE-DF1F-4B7B-8696-570902E59EFA}"/>
                      </a:ext>
                    </a:extLst>
                  </p:cNvPr>
                  <p:cNvSpPr txBox="1"/>
                  <p:nvPr/>
                </p:nvSpPr>
                <p:spPr>
                  <a:xfrm>
                    <a:off x="1373671" y="1486394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4">
                          <a:lumMod val="75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204" name="Textfeld 203">
                    <a:extLst>
                      <a:ext uri="{FF2B5EF4-FFF2-40B4-BE49-F238E27FC236}">
                        <a16:creationId xmlns:a16="http://schemas.microsoft.com/office/drawing/2014/main" id="{BE7EE0F2-FAB6-419A-8254-15FC01CFDCCA}"/>
                      </a:ext>
                    </a:extLst>
                  </p:cNvPr>
                  <p:cNvSpPr txBox="1"/>
                  <p:nvPr/>
                </p:nvSpPr>
                <p:spPr>
                  <a:xfrm>
                    <a:off x="1447501" y="1225341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205" name="Textfeld 204">
                    <a:extLst>
                      <a:ext uri="{FF2B5EF4-FFF2-40B4-BE49-F238E27FC236}">
                        <a16:creationId xmlns:a16="http://schemas.microsoft.com/office/drawing/2014/main" id="{57C7308A-950E-4B3D-B77F-9E9D5F7297DC}"/>
                      </a:ext>
                    </a:extLst>
                  </p:cNvPr>
                  <p:cNvSpPr txBox="1"/>
                  <p:nvPr/>
                </p:nvSpPr>
                <p:spPr>
                  <a:xfrm>
                    <a:off x="779264" y="1293028"/>
                    <a:ext cx="22623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206" name="Textfeld 205">
                    <a:extLst>
                      <a:ext uri="{FF2B5EF4-FFF2-40B4-BE49-F238E27FC236}">
                        <a16:creationId xmlns:a16="http://schemas.microsoft.com/office/drawing/2014/main" id="{A9F69EEA-6A09-4647-9D98-634624DD30DB}"/>
                      </a:ext>
                    </a:extLst>
                  </p:cNvPr>
                  <p:cNvSpPr txBox="1"/>
                  <p:nvPr/>
                </p:nvSpPr>
                <p:spPr>
                  <a:xfrm>
                    <a:off x="488487" y="1474922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bg1">
                            <a:lumMod val="65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bg1">
                          <a:lumMod val="65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  <p:sp>
                <p:nvSpPr>
                  <p:cNvPr id="207" name="Textfeld 206">
                    <a:extLst>
                      <a:ext uri="{FF2B5EF4-FFF2-40B4-BE49-F238E27FC236}">
                        <a16:creationId xmlns:a16="http://schemas.microsoft.com/office/drawing/2014/main" id="{2580104E-212E-4373-97A2-FF54B8DD61C0}"/>
                      </a:ext>
                    </a:extLst>
                  </p:cNvPr>
                  <p:cNvSpPr txBox="1"/>
                  <p:nvPr/>
                </p:nvSpPr>
                <p:spPr>
                  <a:xfrm>
                    <a:off x="1193705" y="1093775"/>
                    <a:ext cx="3786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  <a:sym typeface="Wingdings" panose="05000000000000000000" pitchFamily="2" charset="2"/>
                      </a:rPr>
                      <a:t></a:t>
                    </a:r>
                    <a:endParaRPr lang="de-DE" dirty="0">
                      <a:solidFill>
                        <a:schemeClr val="accent3">
                          <a:lumMod val="50000"/>
                        </a:schemeClr>
                      </a:solidFill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p:grpSp>
          </p:grpSp>
          <p:sp>
            <p:nvSpPr>
              <p:cNvPr id="189" name="Textfeld 188">
                <a:extLst>
                  <a:ext uri="{FF2B5EF4-FFF2-40B4-BE49-F238E27FC236}">
                    <a16:creationId xmlns:a16="http://schemas.microsoft.com/office/drawing/2014/main" id="{839DA155-7943-43B8-AB47-B2736A1A8427}"/>
                  </a:ext>
                </a:extLst>
              </p:cNvPr>
              <p:cNvSpPr txBox="1"/>
              <p:nvPr/>
            </p:nvSpPr>
            <p:spPr>
              <a:xfrm>
                <a:off x="3054642" y="1265298"/>
                <a:ext cx="57419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36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  <a:sym typeface="Wingdings" panose="05000000000000000000" pitchFamily="2" charset="2"/>
                  </a:rPr>
                  <a:t></a:t>
                </a:r>
                <a:endParaRPr lang="de-DE" sz="36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190" name="Textfeld 189">
                <a:extLst>
                  <a:ext uri="{FF2B5EF4-FFF2-40B4-BE49-F238E27FC236}">
                    <a16:creationId xmlns:a16="http://schemas.microsoft.com/office/drawing/2014/main" id="{4C7F3EB9-22FE-4144-8588-51C80BD943B0}"/>
                  </a:ext>
                </a:extLst>
              </p:cNvPr>
              <p:cNvSpPr txBox="1"/>
              <p:nvPr/>
            </p:nvSpPr>
            <p:spPr>
              <a:xfrm>
                <a:off x="3907926" y="1584556"/>
                <a:ext cx="274786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4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Messung des Intelligenzquotienten</a:t>
                </a:r>
              </a:p>
            </p:txBody>
          </p:sp>
          <p:cxnSp>
            <p:nvCxnSpPr>
              <p:cNvPr id="191" name="Gerade Verbindung mit Pfeil 190">
                <a:extLst>
                  <a:ext uri="{FF2B5EF4-FFF2-40B4-BE49-F238E27FC236}">
                    <a16:creationId xmlns:a16="http://schemas.microsoft.com/office/drawing/2014/main" id="{1E50A4B8-60D5-46A0-B43C-8152ED4F48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60381" y="1588463"/>
                <a:ext cx="2787041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92" name="Textfeld 191">
                    <a:extLst>
                      <a:ext uri="{FF2B5EF4-FFF2-40B4-BE49-F238E27FC236}">
                        <a16:creationId xmlns:a16="http://schemas.microsoft.com/office/drawing/2014/main" id="{613B39E3-A1B1-47CA-B34A-7C6633B38255}"/>
                      </a:ext>
                    </a:extLst>
                  </p:cNvPr>
                  <p:cNvSpPr txBox="1"/>
                  <p:nvPr/>
                </p:nvSpPr>
                <p:spPr>
                  <a:xfrm>
                    <a:off x="5015687" y="1229268"/>
                    <a:ext cx="441018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000" i="1" dirty="0">
                              <a:latin typeface="Cambria Math" panose="02040503050406030204" pitchFamily="18" charset="0"/>
                            </a:rPr>
                            <m:t>𝑋</m:t>
                          </m:r>
                        </m:oMath>
                      </m:oMathPara>
                    </a14:m>
                    <a:endParaRPr lang="de-DE" sz="20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mc:Choice>
            <mc:Fallback>
              <p:sp>
                <p:nvSpPr>
                  <p:cNvPr id="192" name="Textfeld 191">
                    <a:extLst>
                      <a:ext uri="{FF2B5EF4-FFF2-40B4-BE49-F238E27FC236}">
                        <a16:creationId xmlns:a16="http://schemas.microsoft.com/office/drawing/2014/main" id="{613B39E3-A1B1-47CA-B34A-7C6633B3825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015687" y="1229268"/>
                    <a:ext cx="441018" cy="400110"/>
                  </a:xfrm>
                  <a:prstGeom prst="rect">
                    <a:avLst/>
                  </a:prstGeom>
                  <a:blipFill>
                    <a:blip r:embed="rId2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93" name="Gerade Verbindung mit Pfeil 192">
                <a:extLst>
                  <a:ext uri="{FF2B5EF4-FFF2-40B4-BE49-F238E27FC236}">
                    <a16:creationId xmlns:a16="http://schemas.microsoft.com/office/drawing/2014/main" id="{209B3457-5098-4145-A7F7-996CA64714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3496" y="1588463"/>
                <a:ext cx="917522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94" name="Textfeld 193">
                    <a:extLst>
                      <a:ext uri="{FF2B5EF4-FFF2-40B4-BE49-F238E27FC236}">
                        <a16:creationId xmlns:a16="http://schemas.microsoft.com/office/drawing/2014/main" id="{3A65E553-0BD5-43EE-92B3-2D70918E6FE3}"/>
                      </a:ext>
                    </a:extLst>
                  </p:cNvPr>
                  <p:cNvSpPr txBox="1"/>
                  <p:nvPr/>
                </p:nvSpPr>
                <p:spPr>
                  <a:xfrm>
                    <a:off x="2154266" y="1211205"/>
                    <a:ext cx="695383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ℙ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({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𝜔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})</m:t>
                          </m:r>
                        </m:oMath>
                      </m:oMathPara>
                    </a14:m>
                    <a:endParaRPr lang="de-DE" sz="16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mc:Choice>
            <mc:Fallback>
              <p:sp>
                <p:nvSpPr>
                  <p:cNvPr id="194" name="Textfeld 193">
                    <a:extLst>
                      <a:ext uri="{FF2B5EF4-FFF2-40B4-BE49-F238E27FC236}">
                        <a16:creationId xmlns:a16="http://schemas.microsoft.com/office/drawing/2014/main" id="{3A65E553-0BD5-43EE-92B3-2D70918E6FE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154266" y="1211205"/>
                    <a:ext cx="695383" cy="246221"/>
                  </a:xfrm>
                  <a:prstGeom prst="rect">
                    <a:avLst/>
                  </a:prstGeom>
                  <a:blipFill>
                    <a:blip r:embed="rId24"/>
                    <a:stretch>
                      <a:fillRect l="-5263" t="-4878" r="-7895" b="-26829"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95" name="Textfeld 194">
                    <a:extLst>
                      <a:ext uri="{FF2B5EF4-FFF2-40B4-BE49-F238E27FC236}">
                        <a16:creationId xmlns:a16="http://schemas.microsoft.com/office/drawing/2014/main" id="{4F4AE5B4-11D4-4AE1-A7B1-B0644189E4C6}"/>
                      </a:ext>
                    </a:extLst>
                  </p:cNvPr>
                  <p:cNvSpPr txBox="1"/>
                  <p:nvPr/>
                </p:nvSpPr>
                <p:spPr>
                  <a:xfrm>
                    <a:off x="6895442" y="1373020"/>
                    <a:ext cx="745717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200" i="1" dirty="0">
                              <a:latin typeface="Cambria Math" panose="02040503050406030204" pitchFamily="18" charset="0"/>
                            </a:rPr>
                            <m:t>142</m:t>
                          </m:r>
                        </m:oMath>
                      </m:oMathPara>
                    </a14:m>
                    <a:endParaRPr lang="de-DE" sz="22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endParaRPr>
                  </a:p>
                </p:txBody>
              </p:sp>
            </mc:Choice>
            <mc:Fallback>
              <p:sp>
                <p:nvSpPr>
                  <p:cNvPr id="195" name="Textfeld 194">
                    <a:extLst>
                      <a:ext uri="{FF2B5EF4-FFF2-40B4-BE49-F238E27FC236}">
                        <a16:creationId xmlns:a16="http://schemas.microsoft.com/office/drawing/2014/main" id="{4F4AE5B4-11D4-4AE1-A7B1-B0644189E4C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895442" y="1373020"/>
                    <a:ext cx="745717" cy="430887"/>
                  </a:xfrm>
                  <a:prstGeom prst="rect">
                    <a:avLst/>
                  </a:prstGeom>
                  <a:blipFill>
                    <a:blip r:embed="rId2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187" name="Textfeld 186">
              <a:extLst>
                <a:ext uri="{FF2B5EF4-FFF2-40B4-BE49-F238E27FC236}">
                  <a16:creationId xmlns:a16="http://schemas.microsoft.com/office/drawing/2014/main" id="{D1D52D09-0C4B-4039-9A80-967AB0BF99D7}"/>
                </a:ext>
              </a:extLst>
            </p:cNvPr>
            <p:cNvSpPr txBox="1"/>
            <p:nvPr/>
          </p:nvSpPr>
          <p:spPr>
            <a:xfrm>
              <a:off x="513507" y="710364"/>
              <a:ext cx="13436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3. Durchgang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feld 17">
                <a:extLst>
                  <a:ext uri="{FF2B5EF4-FFF2-40B4-BE49-F238E27FC236}">
                    <a16:creationId xmlns:a16="http://schemas.microsoft.com/office/drawing/2014/main" id="{FCDAEB79-C252-4864-96F9-47E87CEED173}"/>
                  </a:ext>
                </a:extLst>
              </p:cNvPr>
              <p:cNvSpPr txBox="1"/>
              <p:nvPr/>
            </p:nvSpPr>
            <p:spPr>
              <a:xfrm>
                <a:off x="3629361" y="6652670"/>
                <a:ext cx="694101" cy="76944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5000" i="1">
                          <a:latin typeface="Cambria Math" panose="02040503050406030204" pitchFamily="18" charset="0"/>
                        </a:rPr>
                        <m:t>⋯</m:t>
                      </m:r>
                    </m:oMath>
                  </m:oMathPara>
                </a14:m>
                <a:endParaRPr lang="de-DE" sz="5000" dirty="0"/>
              </a:p>
            </p:txBody>
          </p:sp>
        </mc:Choice>
        <mc:Fallback xmlns="">
          <p:sp>
            <p:nvSpPr>
              <p:cNvPr id="18" name="Textfeld 17">
                <a:extLst>
                  <a:ext uri="{FF2B5EF4-FFF2-40B4-BE49-F238E27FC236}">
                    <a16:creationId xmlns:a16="http://schemas.microsoft.com/office/drawing/2014/main" id="{FCDAEB79-C252-4864-96F9-47E87CEED1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9361" y="6652670"/>
                <a:ext cx="694101" cy="769441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32242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129</Words>
  <Application>Microsoft Office PowerPoint</Application>
  <PresentationFormat>Custom</PresentationFormat>
  <Paragraphs>81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Sans Serif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7</cp:revision>
  <cp:lastPrinted>2021-11-01T09:25:16Z</cp:lastPrinted>
  <dcterms:created xsi:type="dcterms:W3CDTF">2021-10-15T06:13:51Z</dcterms:created>
  <dcterms:modified xsi:type="dcterms:W3CDTF">2021-11-03T06:14:16Z</dcterms:modified>
</cp:coreProperties>
</file>