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156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DA5DA8-C1DE-4B47-A573-434AF6A573A6}" type="doc">
      <dgm:prSet loTypeId="urn:microsoft.com/office/officeart/2005/8/layout/cycle3" loCatId="cycle" qsTypeId="urn:microsoft.com/office/officeart/2005/8/quickstyle/3d4" qsCatId="3D" csTypeId="urn:microsoft.com/office/officeart/2005/8/colors/accent0_1" csCatId="mainScheme" phldr="1"/>
      <dgm:spPr/>
      <dgm:t>
        <a:bodyPr/>
        <a:lstStyle/>
        <a:p>
          <a:endParaRPr lang="de-DE"/>
        </a:p>
      </dgm:t>
    </dgm:pt>
    <dgm:pt modelId="{9D07E2CA-73CC-46D2-8913-CCEB71C14744}">
      <dgm:prSet phldrT="[Text]" custT="1"/>
      <dgm:spPr/>
      <dgm:t>
        <a:bodyPr/>
        <a:lstStyle/>
        <a:p>
          <a:endParaRPr lang="de-DE" sz="2400" b="0" i="1" dirty="0">
            <a:latin typeface="Cambria Math" panose="02040503050406030204" pitchFamily="18" charset="0"/>
            <a:ea typeface="CMU Sans Serif" panose="02000603000000000000" pitchFamily="2" charset="0"/>
            <a:cs typeface="CMU Sans Serif" panose="02000603000000000000" pitchFamily="2" charset="0"/>
          </a:endParaRPr>
        </a:p>
      </dgm:t>
    </dgm:pt>
    <dgm:pt modelId="{6138AA77-09C7-4B6C-80A5-54AF6151FDEF}" type="parTrans" cxnId="{8EBC715C-8E3A-4A14-82DD-7495D5688AD4}">
      <dgm:prSet/>
      <dgm:spPr/>
      <dgm:t>
        <a:bodyPr/>
        <a:lstStyle/>
        <a:p>
          <a:endParaRPr lang="de-DE"/>
        </a:p>
      </dgm:t>
    </dgm:pt>
    <dgm:pt modelId="{CEB44B63-DD1C-48F8-8D3F-D55A68F17619}" type="sibTrans" cxnId="{8EBC715C-8E3A-4A14-82DD-7495D5688AD4}">
      <dgm:prSet/>
      <dgm:spPr>
        <a:solidFill>
          <a:schemeClr val="bg1">
            <a:lumMod val="75000"/>
          </a:schemeClr>
        </a:solidFill>
      </dgm:spPr>
      <dgm:t>
        <a:bodyPr/>
        <a:lstStyle/>
        <a:p>
          <a:endParaRPr lang="de-DE">
            <a:latin typeface="CMU Sans Serif" panose="02000603000000000000" pitchFamily="2" charset="0"/>
            <a:ea typeface="CMU Sans Serif" panose="02000603000000000000" pitchFamily="2" charset="0"/>
            <a:cs typeface="CMU Sans Serif" panose="02000603000000000000" pitchFamily="2" charset="0"/>
          </a:endParaRPr>
        </a:p>
      </dgm:t>
    </dgm:pt>
    <dgm:pt modelId="{E5107415-A14A-4355-BDB3-06556981813C}">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B0A755BD-7099-4FBE-A9D7-B8BF058E021A}" type="parTrans" cxnId="{7A72023C-7E44-4561-A0B3-7A9C916010C2}">
      <dgm:prSet/>
      <dgm:spPr/>
      <dgm:t>
        <a:bodyPr/>
        <a:lstStyle/>
        <a:p>
          <a:endParaRPr lang="de-DE"/>
        </a:p>
      </dgm:t>
    </dgm:pt>
    <dgm:pt modelId="{CBD6E0C6-3395-4BDC-A6D3-69798BFF6D9B}" type="sibTrans" cxnId="{7A72023C-7E44-4561-A0B3-7A9C916010C2}">
      <dgm:prSet/>
      <dgm:spPr/>
      <dgm:t>
        <a:bodyPr/>
        <a:lstStyle/>
        <a:p>
          <a:endParaRPr lang="de-DE"/>
        </a:p>
      </dgm:t>
    </dgm:pt>
    <dgm:pt modelId="{BA6E61D8-E521-4036-8FEF-2F3E03A64819}">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F3ED7530-ED24-4A2C-9744-88E9834A1938}" type="parTrans" cxnId="{1CBE22F0-137A-4B57-A9BD-8F131C3D16D5}">
      <dgm:prSet/>
      <dgm:spPr/>
      <dgm:t>
        <a:bodyPr/>
        <a:lstStyle/>
        <a:p>
          <a:endParaRPr lang="de-DE"/>
        </a:p>
      </dgm:t>
    </dgm:pt>
    <dgm:pt modelId="{CCCAEAEF-EFAF-4FA1-8BC2-F1554CCA1ED7}" type="sibTrans" cxnId="{1CBE22F0-137A-4B57-A9BD-8F131C3D16D5}">
      <dgm:prSet/>
      <dgm:spPr/>
      <dgm:t>
        <a:bodyPr/>
        <a:lstStyle/>
        <a:p>
          <a:endParaRPr lang="de-DE"/>
        </a:p>
      </dgm:t>
    </dgm:pt>
    <dgm:pt modelId="{E916798F-4260-48F3-A742-73666B2F20E0}">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5D814DB7-1901-48A2-80BC-5C9552616933}" type="parTrans" cxnId="{2EBB943A-656E-4B7E-BB93-E8C260F9407A}">
      <dgm:prSet/>
      <dgm:spPr/>
      <dgm:t>
        <a:bodyPr/>
        <a:lstStyle/>
        <a:p>
          <a:endParaRPr lang="de-DE"/>
        </a:p>
      </dgm:t>
    </dgm:pt>
    <dgm:pt modelId="{AFB116A6-C092-429A-B384-536AD582B943}" type="sibTrans" cxnId="{2EBB943A-656E-4B7E-BB93-E8C260F9407A}">
      <dgm:prSet/>
      <dgm:spPr/>
      <dgm:t>
        <a:bodyPr/>
        <a:lstStyle/>
        <a:p>
          <a:endParaRPr lang="de-DE"/>
        </a:p>
      </dgm:t>
    </dgm:pt>
    <dgm:pt modelId="{49C83354-17C2-40D1-9E1F-0B49A26463DA}" type="pres">
      <dgm:prSet presAssocID="{8CDA5DA8-C1DE-4B47-A573-434AF6A573A6}" presName="Name0" presStyleCnt="0">
        <dgm:presLayoutVars>
          <dgm:dir/>
          <dgm:resizeHandles val="exact"/>
        </dgm:presLayoutVars>
      </dgm:prSet>
      <dgm:spPr/>
    </dgm:pt>
    <dgm:pt modelId="{140257C5-AC63-4045-BA4B-E6951DBF146C}" type="pres">
      <dgm:prSet presAssocID="{8CDA5DA8-C1DE-4B47-A573-434AF6A573A6}" presName="cycle" presStyleCnt="0"/>
      <dgm:spPr/>
    </dgm:pt>
    <dgm:pt modelId="{77843D49-51CF-4105-BA42-A13A00D6D31C}" type="pres">
      <dgm:prSet presAssocID="{9D07E2CA-73CC-46D2-8913-CCEB71C14744}" presName="nodeFirstNode" presStyleLbl="node1" presStyleIdx="0" presStyleCnt="4" custScaleY="70555">
        <dgm:presLayoutVars>
          <dgm:bulletEnabled val="1"/>
        </dgm:presLayoutVars>
      </dgm:prSet>
      <dgm:spPr/>
    </dgm:pt>
    <dgm:pt modelId="{1460D2E5-AC5E-4FBE-B127-01D5DAFE5B95}" type="pres">
      <dgm:prSet presAssocID="{CEB44B63-DD1C-48F8-8D3F-D55A68F17619}" presName="sibTransFirstNode" presStyleLbl="bgShp" presStyleIdx="0" presStyleCnt="1"/>
      <dgm:spPr/>
    </dgm:pt>
    <dgm:pt modelId="{F4FE1ACD-53BB-41F4-8674-A087CF9FEE20}" type="pres">
      <dgm:prSet presAssocID="{E5107415-A14A-4355-BDB3-06556981813C}" presName="nodeFollowingNodes" presStyleLbl="node1" presStyleIdx="1" presStyleCnt="4" custScaleY="59402">
        <dgm:presLayoutVars>
          <dgm:bulletEnabled val="1"/>
        </dgm:presLayoutVars>
      </dgm:prSet>
      <dgm:spPr/>
    </dgm:pt>
    <dgm:pt modelId="{D46C729B-4CEB-4CF0-A8EC-B9C89A295466}" type="pres">
      <dgm:prSet presAssocID="{BA6E61D8-E521-4036-8FEF-2F3E03A64819}" presName="nodeFollowingNodes" presStyleLbl="node1" presStyleIdx="2" presStyleCnt="4" custScaleY="105693" custRadScaleRad="111399">
        <dgm:presLayoutVars>
          <dgm:bulletEnabled val="1"/>
        </dgm:presLayoutVars>
      </dgm:prSet>
      <dgm:spPr/>
    </dgm:pt>
    <dgm:pt modelId="{ECCA9663-D655-4E1E-8CEA-BD61AF878290}" type="pres">
      <dgm:prSet presAssocID="{E916798F-4260-48F3-A742-73666B2F20E0}" presName="nodeFollowingNodes" presStyleLbl="node1" presStyleIdx="3" presStyleCnt="4" custScaleX="116393" custScaleY="128851" custRadScaleRad="125737" custRadScaleInc="2869">
        <dgm:presLayoutVars>
          <dgm:bulletEnabled val="1"/>
        </dgm:presLayoutVars>
      </dgm:prSet>
      <dgm:spPr/>
    </dgm:pt>
  </dgm:ptLst>
  <dgm:cxnLst>
    <dgm:cxn modelId="{2EBB943A-656E-4B7E-BB93-E8C260F9407A}" srcId="{8CDA5DA8-C1DE-4B47-A573-434AF6A573A6}" destId="{E916798F-4260-48F3-A742-73666B2F20E0}" srcOrd="3" destOrd="0" parTransId="{5D814DB7-1901-48A2-80BC-5C9552616933}" sibTransId="{AFB116A6-C092-429A-B384-536AD582B943}"/>
    <dgm:cxn modelId="{7A72023C-7E44-4561-A0B3-7A9C916010C2}" srcId="{8CDA5DA8-C1DE-4B47-A573-434AF6A573A6}" destId="{E5107415-A14A-4355-BDB3-06556981813C}" srcOrd="1" destOrd="0" parTransId="{B0A755BD-7099-4FBE-A9D7-B8BF058E021A}" sibTransId="{CBD6E0C6-3395-4BDC-A6D3-69798BFF6D9B}"/>
    <dgm:cxn modelId="{DA58713F-C54C-4D13-B3E7-834888AA8C5A}" type="presOf" srcId="{8CDA5DA8-C1DE-4B47-A573-434AF6A573A6}" destId="{49C83354-17C2-40D1-9E1F-0B49A26463DA}" srcOrd="0" destOrd="0" presId="urn:microsoft.com/office/officeart/2005/8/layout/cycle3"/>
    <dgm:cxn modelId="{8EBC715C-8E3A-4A14-82DD-7495D5688AD4}" srcId="{8CDA5DA8-C1DE-4B47-A573-434AF6A573A6}" destId="{9D07E2CA-73CC-46D2-8913-CCEB71C14744}" srcOrd="0" destOrd="0" parTransId="{6138AA77-09C7-4B6C-80A5-54AF6151FDEF}" sibTransId="{CEB44B63-DD1C-48F8-8D3F-D55A68F17619}"/>
    <dgm:cxn modelId="{43661043-9BE9-4B35-9693-6C0DBAC68B01}" type="presOf" srcId="{E916798F-4260-48F3-A742-73666B2F20E0}" destId="{ECCA9663-D655-4E1E-8CEA-BD61AF878290}" srcOrd="0" destOrd="0" presId="urn:microsoft.com/office/officeart/2005/8/layout/cycle3"/>
    <dgm:cxn modelId="{DC659663-60CB-4FD3-ADA5-7C8FEB49A76A}" type="presOf" srcId="{CEB44B63-DD1C-48F8-8D3F-D55A68F17619}" destId="{1460D2E5-AC5E-4FBE-B127-01D5DAFE5B95}" srcOrd="0" destOrd="0" presId="urn:microsoft.com/office/officeart/2005/8/layout/cycle3"/>
    <dgm:cxn modelId="{39B727C6-3933-42CA-9B5D-F56C3AC8BD7A}" type="presOf" srcId="{9D07E2CA-73CC-46D2-8913-CCEB71C14744}" destId="{77843D49-51CF-4105-BA42-A13A00D6D31C}" srcOrd="0" destOrd="0" presId="urn:microsoft.com/office/officeart/2005/8/layout/cycle3"/>
    <dgm:cxn modelId="{6851BBC9-A756-4975-B7B2-5FE2EAFD1B7B}" type="presOf" srcId="{BA6E61D8-E521-4036-8FEF-2F3E03A64819}" destId="{D46C729B-4CEB-4CF0-A8EC-B9C89A295466}" srcOrd="0" destOrd="0" presId="urn:microsoft.com/office/officeart/2005/8/layout/cycle3"/>
    <dgm:cxn modelId="{4D2CB0DF-44ED-4449-A985-9060A15D52C9}" type="presOf" srcId="{E5107415-A14A-4355-BDB3-06556981813C}" destId="{F4FE1ACD-53BB-41F4-8674-A087CF9FEE20}" srcOrd="0" destOrd="0" presId="urn:microsoft.com/office/officeart/2005/8/layout/cycle3"/>
    <dgm:cxn modelId="{1CBE22F0-137A-4B57-A9BD-8F131C3D16D5}" srcId="{8CDA5DA8-C1DE-4B47-A573-434AF6A573A6}" destId="{BA6E61D8-E521-4036-8FEF-2F3E03A64819}" srcOrd="2" destOrd="0" parTransId="{F3ED7530-ED24-4A2C-9744-88E9834A1938}" sibTransId="{CCCAEAEF-EFAF-4FA1-8BC2-F1554CCA1ED7}"/>
    <dgm:cxn modelId="{4F44C6A7-C96E-4AE4-A166-BB3D256BFAAC}" type="presParOf" srcId="{49C83354-17C2-40D1-9E1F-0B49A26463DA}" destId="{140257C5-AC63-4045-BA4B-E6951DBF146C}" srcOrd="0" destOrd="0" presId="urn:microsoft.com/office/officeart/2005/8/layout/cycle3"/>
    <dgm:cxn modelId="{D68EF3A5-9DBF-47A7-BBE8-CBD63557B02A}" type="presParOf" srcId="{140257C5-AC63-4045-BA4B-E6951DBF146C}" destId="{77843D49-51CF-4105-BA42-A13A00D6D31C}" srcOrd="0" destOrd="0" presId="urn:microsoft.com/office/officeart/2005/8/layout/cycle3"/>
    <dgm:cxn modelId="{95B66DCE-A5B7-4DB2-8BED-5C8B2B6EF546}" type="presParOf" srcId="{140257C5-AC63-4045-BA4B-E6951DBF146C}" destId="{1460D2E5-AC5E-4FBE-B127-01D5DAFE5B95}" srcOrd="1" destOrd="0" presId="urn:microsoft.com/office/officeart/2005/8/layout/cycle3"/>
    <dgm:cxn modelId="{A01031E3-EC07-4D5B-9563-BA0F98A1A15C}" type="presParOf" srcId="{140257C5-AC63-4045-BA4B-E6951DBF146C}" destId="{F4FE1ACD-53BB-41F4-8674-A087CF9FEE20}" srcOrd="2" destOrd="0" presId="urn:microsoft.com/office/officeart/2005/8/layout/cycle3"/>
    <dgm:cxn modelId="{2704ED92-ECB8-48BC-B2AA-43F0136520D1}" type="presParOf" srcId="{140257C5-AC63-4045-BA4B-E6951DBF146C}" destId="{D46C729B-4CEB-4CF0-A8EC-B9C89A295466}" srcOrd="3" destOrd="0" presId="urn:microsoft.com/office/officeart/2005/8/layout/cycle3"/>
    <dgm:cxn modelId="{B56BA9FA-A4E9-4A4D-A5BA-697ABDA07602}" type="presParOf" srcId="{140257C5-AC63-4045-BA4B-E6951DBF146C}" destId="{ECCA9663-D655-4E1E-8CEA-BD61AF878290}"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60D2E5-AC5E-4FBE-B127-01D5DAFE5B95}">
      <dsp:nvSpPr>
        <dsp:cNvPr id="0" name=""/>
        <dsp:cNvSpPr/>
      </dsp:nvSpPr>
      <dsp:spPr>
        <a:xfrm>
          <a:off x="1345177" y="-216642"/>
          <a:ext cx="4373586" cy="4373586"/>
        </a:xfrm>
        <a:prstGeom prst="circularArrow">
          <a:avLst>
            <a:gd name="adj1" fmla="val 4668"/>
            <a:gd name="adj2" fmla="val 272909"/>
            <a:gd name="adj3" fmla="val 12952142"/>
            <a:gd name="adj4" fmla="val 17949044"/>
            <a:gd name="adj5" fmla="val 4847"/>
          </a:avLst>
        </a:prstGeom>
        <a:solidFill>
          <a:schemeClr val="bg1">
            <a:lumMod val="7500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77843D49-51CF-4105-BA42-A13A00D6D31C}">
      <dsp:nvSpPr>
        <dsp:cNvPr id="0" name=""/>
        <dsp:cNvSpPr/>
      </dsp:nvSpPr>
      <dsp:spPr>
        <a:xfrm>
          <a:off x="2120745" y="85311"/>
          <a:ext cx="2822450" cy="995690"/>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b="0" i="1" kern="1200" dirty="0">
            <a:latin typeface="Cambria Math" panose="02040503050406030204" pitchFamily="18" charset="0"/>
            <a:ea typeface="CMU Sans Serif" panose="02000603000000000000" pitchFamily="2" charset="0"/>
            <a:cs typeface="CMU Sans Serif" panose="02000603000000000000" pitchFamily="2" charset="0"/>
          </a:endParaRPr>
        </a:p>
      </dsp:txBody>
      <dsp:txXfrm>
        <a:off x="2169351" y="133917"/>
        <a:ext cx="2725238" cy="898478"/>
      </dsp:txXfrm>
    </dsp:sp>
    <dsp:sp modelId="{F4FE1ACD-53BB-41F4-8674-A087CF9FEE20}">
      <dsp:nvSpPr>
        <dsp:cNvPr id="0" name=""/>
        <dsp:cNvSpPr/>
      </dsp:nvSpPr>
      <dsp:spPr>
        <a:xfrm>
          <a:off x="3691153" y="1734416"/>
          <a:ext cx="2822450" cy="838296"/>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3732075" y="1775338"/>
        <a:ext cx="2740606" cy="756452"/>
      </dsp:txXfrm>
    </dsp:sp>
    <dsp:sp modelId="{D46C729B-4CEB-4CF0-A8EC-B9C89A295466}">
      <dsp:nvSpPr>
        <dsp:cNvPr id="0" name=""/>
        <dsp:cNvSpPr/>
      </dsp:nvSpPr>
      <dsp:spPr>
        <a:xfrm>
          <a:off x="2120745" y="3063500"/>
          <a:ext cx="2822450" cy="1491566"/>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2193557" y="3136312"/>
        <a:ext cx="2676826" cy="1345942"/>
      </dsp:txXfrm>
    </dsp:sp>
    <dsp:sp modelId="{ECCA9663-D655-4E1E-8CEA-BD61AF878290}">
      <dsp:nvSpPr>
        <dsp:cNvPr id="0" name=""/>
        <dsp:cNvSpPr/>
      </dsp:nvSpPr>
      <dsp:spPr>
        <a:xfrm>
          <a:off x="0" y="1173201"/>
          <a:ext cx="3285135" cy="1818378"/>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88766" y="1261967"/>
        <a:ext cx="3107603" cy="164084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3257673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558203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61045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89509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120985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298763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DD2F2772-8518-4E20-9CD8-3485CFC5912B}" type="datetimeFigureOut">
              <a:rPr lang="de-DE" smtClean="0"/>
              <a:t>08.10.2021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401049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DD2F2772-8518-4E20-9CD8-3485CFC5912B}" type="datetimeFigureOut">
              <a:rPr lang="de-DE" smtClean="0"/>
              <a:t>08.10.2021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50057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2F2772-8518-4E20-9CD8-3485CFC5912B}" type="datetimeFigureOut">
              <a:rPr lang="de-DE" smtClean="0"/>
              <a:t>08.10.2021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117656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0199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65147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2F2772-8518-4E20-9CD8-3485CFC5912B}" type="datetimeFigureOut">
              <a:rPr lang="de-DE" smtClean="0"/>
              <a:t>08.10.2021</a:t>
            </a:fld>
            <a:endParaRPr lang="de-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0364E-8C1F-4F84-A1DB-944AA8963093}" type="slidenum">
              <a:rPr lang="de-DE" smtClean="0"/>
              <a:t>‹Nr.›</a:t>
            </a:fld>
            <a:endParaRPr lang="de-DE"/>
          </a:p>
        </p:txBody>
      </p:sp>
    </p:spTree>
    <p:extLst>
      <p:ext uri="{BB962C8B-B14F-4D97-AF65-F5344CB8AC3E}">
        <p14:creationId xmlns:p14="http://schemas.microsoft.com/office/powerpoint/2010/main" val="2565316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3.jpg"/><Relationship Id="rId5" Type="http://schemas.openxmlformats.org/officeDocument/2006/relationships/diagramQuickStyle" Target="../diagrams/quickStyle1.xml"/><Relationship Id="rId10" Type="http://schemas.openxmlformats.org/officeDocument/2006/relationships/image" Target="../media/image2.jpg"/><Relationship Id="rId4" Type="http://schemas.openxmlformats.org/officeDocument/2006/relationships/diagramLayout" Target="../diagrams/layout1.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Altar enthält.&#10;&#10;Automatisch generierte Beschreibung">
            <a:extLst>
              <a:ext uri="{FF2B5EF4-FFF2-40B4-BE49-F238E27FC236}">
                <a16:creationId xmlns:a16="http://schemas.microsoft.com/office/drawing/2014/main" id="{4D983321-1022-4A6F-8937-6E2F27B4D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082" y="409682"/>
            <a:ext cx="8475835" cy="6038635"/>
          </a:xfrm>
          <a:prstGeom prst="rect">
            <a:avLst/>
          </a:prstGeom>
          <a:ln>
            <a:noFill/>
          </a:ln>
          <a:effectLst>
            <a:softEdge rad="112500"/>
          </a:effectLst>
        </p:spPr>
      </p:pic>
      <p:sp>
        <p:nvSpPr>
          <p:cNvPr id="6" name="Rechteck 5">
            <a:extLst>
              <a:ext uri="{FF2B5EF4-FFF2-40B4-BE49-F238E27FC236}">
                <a16:creationId xmlns:a16="http://schemas.microsoft.com/office/drawing/2014/main" id="{FD2F2338-FE27-4F69-B668-45E11E4447C0}"/>
              </a:ext>
            </a:extLst>
          </p:cNvPr>
          <p:cNvSpPr/>
          <p:nvPr/>
        </p:nvSpPr>
        <p:spPr>
          <a:xfrm>
            <a:off x="0" y="0"/>
            <a:ext cx="9144000" cy="68580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aphicFrame>
        <p:nvGraphicFramePr>
          <p:cNvPr id="2" name="Diagramm 1">
            <a:extLst>
              <a:ext uri="{FF2B5EF4-FFF2-40B4-BE49-F238E27FC236}">
                <a16:creationId xmlns:a16="http://schemas.microsoft.com/office/drawing/2014/main" id="{9D08BB4B-B7D1-441D-924F-AD14E45F666D}"/>
              </a:ext>
            </a:extLst>
          </p:cNvPr>
          <p:cNvGraphicFramePr/>
          <p:nvPr>
            <p:extLst>
              <p:ext uri="{D42A27DB-BD31-4B8C-83A1-F6EECF244321}">
                <p14:modId xmlns:p14="http://schemas.microsoft.com/office/powerpoint/2010/main" val="4256078252"/>
              </p:ext>
            </p:extLst>
          </p:nvPr>
        </p:nvGraphicFramePr>
        <p:xfrm>
          <a:off x="1155700" y="1701799"/>
          <a:ext cx="6832600" cy="4555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xmlns:a14="http://schemas.microsoft.com/office/drawing/2010/main">
        <mc:Choice Requires="a14">
          <p:sp>
            <p:nvSpPr>
              <p:cNvPr id="4" name="Textfeld 3">
                <a:extLst>
                  <a:ext uri="{FF2B5EF4-FFF2-40B4-BE49-F238E27FC236}">
                    <a16:creationId xmlns:a16="http://schemas.microsoft.com/office/drawing/2014/main" id="{3C1ECE89-59CA-4FB6-9B3E-7B5A5EC7907D}"/>
                  </a:ext>
                </a:extLst>
              </p:cNvPr>
              <p:cNvSpPr txBox="1"/>
              <p:nvPr/>
            </p:nvSpPr>
            <p:spPr>
              <a:xfrm>
                <a:off x="3676292" y="1988130"/>
                <a:ext cx="2059859" cy="5185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de-DE" i="1" smtClean="0">
                              <a:latin typeface="Cambria Math" panose="02040503050406030204" pitchFamily="18" charset="0"/>
                            </a:rPr>
                          </m:ctrlPr>
                        </m:accPr>
                        <m:e>
                          <m:r>
                            <a:rPr lang="de-DE" b="0" i="1" smtClean="0">
                              <a:latin typeface="Cambria Math" panose="02040503050406030204" pitchFamily="18" charset="0"/>
                            </a:rPr>
                            <m:t>𝑥</m:t>
                          </m:r>
                        </m:e>
                      </m:acc>
                      <m:d>
                        <m:dPr>
                          <m:ctrlPr>
                            <a:rPr lang="de-DE" b="0" i="1" smtClean="0">
                              <a:latin typeface="Cambria Math" panose="02040503050406030204" pitchFamily="18" charset="0"/>
                            </a:rPr>
                          </m:ctrlPr>
                        </m:dPr>
                        <m:e>
                          <m:r>
                            <a:rPr lang="de-DE" b="0" i="1" smtClean="0">
                              <a:latin typeface="Cambria Math" panose="02040503050406030204" pitchFamily="18" charset="0"/>
                            </a:rPr>
                            <m:t>𝑡</m:t>
                          </m:r>
                        </m:e>
                      </m:d>
                      <m:r>
                        <a:rPr lang="de-DE" b="0" i="1" smtClean="0">
                          <a:latin typeface="Cambria Math" panose="02040503050406030204" pitchFamily="18" charset="0"/>
                        </a:rPr>
                        <m:t>=</m:t>
                      </m:r>
                      <m:f>
                        <m:fPr>
                          <m:ctrlPr>
                            <a:rPr lang="de-DE" b="0" i="1" smtClean="0">
                              <a:latin typeface="Cambria Math" panose="02040503050406030204" pitchFamily="18" charset="0"/>
                            </a:rPr>
                          </m:ctrlPr>
                        </m:fPr>
                        <m:num>
                          <m:r>
                            <a:rPr lang="de-DE" b="0" i="1" smtClean="0">
                              <a:latin typeface="Cambria Math" panose="02040503050406030204" pitchFamily="18" charset="0"/>
                            </a:rPr>
                            <m:t>𝐹</m:t>
                          </m:r>
                        </m:num>
                        <m:den>
                          <m:r>
                            <a:rPr lang="de-DE" b="0" i="1" smtClean="0">
                              <a:latin typeface="Cambria Math" panose="02040503050406030204" pitchFamily="18" charset="0"/>
                            </a:rPr>
                            <m:t>𝑚</m:t>
                          </m:r>
                        </m:den>
                      </m:f>
                      <m:r>
                        <a:rPr lang="de-DE" b="0" i="1" smtClean="0">
                          <a:latin typeface="Cambria Math" panose="02040503050406030204" pitchFamily="18" charset="0"/>
                        </a:rPr>
                        <m:t>, </m:t>
                      </m:r>
                      <m:r>
                        <a:rPr lang="de-DE" b="0" i="1" smtClean="0">
                          <a:latin typeface="Cambria Math" panose="02040503050406030204" pitchFamily="18" charset="0"/>
                        </a:rPr>
                        <m:t>𝐹</m:t>
                      </m:r>
                      <m:r>
                        <a:rPr lang="de-DE" b="0" i="1" smtClean="0">
                          <a:latin typeface="Cambria Math" panose="02040503050406030204" pitchFamily="18" charset="0"/>
                        </a:rPr>
                        <m:t>=−</m:t>
                      </m:r>
                      <m:r>
                        <a:rPr lang="de-DE" b="0" i="1" smtClean="0">
                          <a:latin typeface="Cambria Math" panose="02040503050406030204" pitchFamily="18" charset="0"/>
                        </a:rPr>
                        <m:t>𝑚𝑔</m:t>
                      </m:r>
                    </m:oMath>
                  </m:oMathPara>
                </a14:m>
                <a:endParaRPr lang="de-DE" dirty="0"/>
              </a:p>
            </p:txBody>
          </p:sp>
        </mc:Choice>
        <mc:Fallback xmlns="">
          <p:sp>
            <p:nvSpPr>
              <p:cNvPr id="4" name="Textfeld 3">
                <a:extLst>
                  <a:ext uri="{FF2B5EF4-FFF2-40B4-BE49-F238E27FC236}">
                    <a16:creationId xmlns:a16="http://schemas.microsoft.com/office/drawing/2014/main" id="{3C1ECE89-59CA-4FB6-9B3E-7B5A5EC7907D}"/>
                  </a:ext>
                </a:extLst>
              </p:cNvPr>
              <p:cNvSpPr txBox="1">
                <a:spLocks noRot="1" noChangeAspect="1" noMove="1" noResize="1" noEditPoints="1" noAdjustHandles="1" noChangeArrowheads="1" noChangeShapeType="1" noTextEdit="1"/>
              </p:cNvSpPr>
              <p:nvPr/>
            </p:nvSpPr>
            <p:spPr>
              <a:xfrm>
                <a:off x="3676292" y="1988130"/>
                <a:ext cx="2059859" cy="518540"/>
              </a:xfrm>
              <a:prstGeom prst="rect">
                <a:avLst/>
              </a:prstGeom>
              <a:blipFill>
                <a:blip r:embed="rId8"/>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0854DB5B-556F-4DC2-AD8C-F1584459651C}"/>
                  </a:ext>
                </a:extLst>
              </p:cNvPr>
              <p:cNvSpPr txBox="1"/>
              <p:nvPr/>
            </p:nvSpPr>
            <p:spPr>
              <a:xfrm>
                <a:off x="5058010" y="3575455"/>
                <a:ext cx="2316468"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𝑥</m:t>
                      </m:r>
                      <m:d>
                        <m:dPr>
                          <m:ctrlPr>
                            <a:rPr lang="de-DE" b="0" i="1" smtClean="0">
                              <a:latin typeface="Cambria Math" panose="02040503050406030204" pitchFamily="18" charset="0"/>
                            </a:rPr>
                          </m:ctrlPr>
                        </m:dPr>
                        <m:e>
                          <m:r>
                            <a:rPr lang="de-DE" b="0" i="1" smtClean="0">
                              <a:latin typeface="Cambria Math" panose="02040503050406030204" pitchFamily="18" charset="0"/>
                            </a:rPr>
                            <m:t>𝑡</m:t>
                          </m:r>
                        </m:e>
                      </m:d>
                      <m:r>
                        <a:rPr lang="de-DE" b="0" i="1" smtClean="0">
                          <a:latin typeface="Cambria Math" panose="02040503050406030204" pitchFamily="18" charset="0"/>
                        </a:rPr>
                        <m:t>=</m:t>
                      </m:r>
                      <m:sSub>
                        <m:sSubPr>
                          <m:ctrlPr>
                            <a:rPr lang="de-DE" b="0" i="1" smtClean="0">
                              <a:latin typeface="Cambria Math" panose="02040503050406030204" pitchFamily="18" charset="0"/>
                            </a:rPr>
                          </m:ctrlPr>
                        </m:sSubPr>
                        <m:e>
                          <m:r>
                            <a:rPr lang="de-DE" b="0" i="1" smtClean="0">
                              <a:latin typeface="Cambria Math" panose="02040503050406030204" pitchFamily="18" charset="0"/>
                            </a:rPr>
                            <m:t>𝑥</m:t>
                          </m:r>
                        </m:e>
                        <m:sub>
                          <m:r>
                            <a:rPr lang="de-DE" b="0" i="1" smtClean="0">
                              <a:latin typeface="Cambria Math" panose="02040503050406030204" pitchFamily="18" charset="0"/>
                            </a:rPr>
                            <m:t>0</m:t>
                          </m:r>
                        </m:sub>
                      </m:sSub>
                      <m:r>
                        <a:rPr lang="de-DE" b="0" i="1" smtClean="0">
                          <a:latin typeface="Cambria Math" panose="02040503050406030204" pitchFamily="18" charset="0"/>
                        </a:rPr>
                        <m:t>+</m:t>
                      </m:r>
                      <m:sSub>
                        <m:sSubPr>
                          <m:ctrlPr>
                            <a:rPr lang="de-DE" b="0" i="1" smtClean="0">
                              <a:latin typeface="Cambria Math" panose="02040503050406030204" pitchFamily="18" charset="0"/>
                            </a:rPr>
                          </m:ctrlPr>
                        </m:sSubPr>
                        <m:e>
                          <m:r>
                            <a:rPr lang="de-DE" b="0" i="1" smtClean="0">
                              <a:latin typeface="Cambria Math" panose="02040503050406030204" pitchFamily="18" charset="0"/>
                            </a:rPr>
                            <m:t>𝑣</m:t>
                          </m:r>
                        </m:e>
                        <m:sub>
                          <m:r>
                            <a:rPr lang="de-DE" b="0" i="1" smtClean="0">
                              <a:latin typeface="Cambria Math" panose="02040503050406030204" pitchFamily="18" charset="0"/>
                            </a:rPr>
                            <m:t>0</m:t>
                          </m:r>
                        </m:sub>
                      </m:sSub>
                      <m:r>
                        <a:rPr lang="de-DE" b="0" i="1" smtClean="0">
                          <a:latin typeface="Cambria Math" panose="02040503050406030204" pitchFamily="18" charset="0"/>
                        </a:rPr>
                        <m:t>𝑡</m:t>
                      </m:r>
                      <m:r>
                        <a:rPr lang="de-DE" b="0" i="1" smtClean="0">
                          <a:latin typeface="Cambria Math" panose="02040503050406030204" pitchFamily="18" charset="0"/>
                        </a:rPr>
                        <m:t>+</m:t>
                      </m:r>
                      <m:f>
                        <m:fPr>
                          <m:ctrlPr>
                            <a:rPr lang="de-DE" b="0" i="1" smtClean="0">
                              <a:latin typeface="Cambria Math" panose="02040503050406030204" pitchFamily="18" charset="0"/>
                            </a:rPr>
                          </m:ctrlPr>
                        </m:fPr>
                        <m:num>
                          <m:r>
                            <a:rPr lang="de-DE" b="0" i="1" smtClean="0">
                              <a:latin typeface="Cambria Math" panose="02040503050406030204" pitchFamily="18" charset="0"/>
                            </a:rPr>
                            <m:t>1</m:t>
                          </m:r>
                        </m:num>
                        <m:den>
                          <m:r>
                            <a:rPr lang="de-DE" b="0" i="1" smtClean="0">
                              <a:latin typeface="Cambria Math" panose="02040503050406030204" pitchFamily="18" charset="0"/>
                            </a:rPr>
                            <m:t>2</m:t>
                          </m:r>
                        </m:den>
                      </m:f>
                      <m:sSup>
                        <m:sSupPr>
                          <m:ctrlPr>
                            <a:rPr lang="de-DE" b="0" i="1" smtClean="0">
                              <a:latin typeface="Cambria Math" panose="02040503050406030204" pitchFamily="18" charset="0"/>
                            </a:rPr>
                          </m:ctrlPr>
                        </m:sSupPr>
                        <m:e>
                          <m:r>
                            <a:rPr lang="de-DE" b="0" i="1" smtClean="0">
                              <a:latin typeface="Cambria Math" panose="02040503050406030204" pitchFamily="18" charset="0"/>
                            </a:rPr>
                            <m:t>𝑡</m:t>
                          </m:r>
                        </m:e>
                        <m:sup>
                          <m:r>
                            <a:rPr lang="de-DE" b="0" i="1" smtClean="0">
                              <a:latin typeface="Cambria Math" panose="02040503050406030204" pitchFamily="18" charset="0"/>
                            </a:rPr>
                            <m:t>2</m:t>
                          </m:r>
                        </m:sup>
                      </m:sSup>
                    </m:oMath>
                  </m:oMathPara>
                </a14:m>
                <a:endParaRPr lang="de-DE" dirty="0"/>
              </a:p>
            </p:txBody>
          </p:sp>
        </mc:Choice>
        <mc:Fallback xmlns="">
          <p:sp>
            <p:nvSpPr>
              <p:cNvPr id="11" name="Textfeld 10">
                <a:extLst>
                  <a:ext uri="{FF2B5EF4-FFF2-40B4-BE49-F238E27FC236}">
                    <a16:creationId xmlns:a16="http://schemas.microsoft.com/office/drawing/2014/main" id="{0854DB5B-556F-4DC2-AD8C-F1584459651C}"/>
                  </a:ext>
                </a:extLst>
              </p:cNvPr>
              <p:cNvSpPr txBox="1">
                <a:spLocks noRot="1" noChangeAspect="1" noMove="1" noResize="1" noEditPoints="1" noAdjustHandles="1" noChangeArrowheads="1" noChangeShapeType="1" noTextEdit="1"/>
              </p:cNvSpPr>
              <p:nvPr/>
            </p:nvSpPr>
            <p:spPr>
              <a:xfrm>
                <a:off x="5058010" y="3575455"/>
                <a:ext cx="2316468" cy="518604"/>
              </a:xfrm>
              <a:prstGeom prst="rect">
                <a:avLst/>
              </a:prstGeom>
              <a:blipFill>
                <a:blip r:embed="rId9"/>
                <a:stretch>
                  <a:fillRect/>
                </a:stretch>
              </a:blipFill>
            </p:spPr>
            <p:txBody>
              <a:bodyPr/>
              <a:lstStyle/>
              <a:p>
                <a:r>
                  <a:rPr lang="de-DE">
                    <a:noFill/>
                  </a:rPr>
                  <a:t> </a:t>
                </a:r>
              </a:p>
            </p:txBody>
          </p:sp>
        </mc:Fallback>
      </mc:AlternateContent>
      <p:pic>
        <p:nvPicPr>
          <p:cNvPr id="13" name="Grafik 12" descr="Ein Bild, das Text, Strichzeichnung enthält.&#10;&#10;Automatisch generierte Beschreibung">
            <a:extLst>
              <a:ext uri="{FF2B5EF4-FFF2-40B4-BE49-F238E27FC236}">
                <a16:creationId xmlns:a16="http://schemas.microsoft.com/office/drawing/2014/main" id="{A0691245-4CBF-414C-9A5F-A2B9E87370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47988" y="4880262"/>
            <a:ext cx="2316468" cy="1233261"/>
          </a:xfrm>
          <a:prstGeom prst="rect">
            <a:avLst/>
          </a:prstGeom>
        </p:spPr>
      </p:pic>
      <p:sp>
        <p:nvSpPr>
          <p:cNvPr id="14" name="Textfeld 13">
            <a:extLst>
              <a:ext uri="{FF2B5EF4-FFF2-40B4-BE49-F238E27FC236}">
                <a16:creationId xmlns:a16="http://schemas.microsoft.com/office/drawing/2014/main" id="{36EA32B2-338D-41D2-819A-35D579B3E7B1}"/>
              </a:ext>
            </a:extLst>
          </p:cNvPr>
          <p:cNvSpPr txBox="1"/>
          <p:nvPr/>
        </p:nvSpPr>
        <p:spPr>
          <a:xfrm>
            <a:off x="1275892" y="2911049"/>
            <a:ext cx="1669409" cy="1692771"/>
          </a:xfrm>
          <a:prstGeom prst="rect">
            <a:avLst/>
          </a:prstGeom>
          <a:noFill/>
        </p:spPr>
        <p:txBody>
          <a:bodyPr wrap="square" rtlCol="0">
            <a:spAutoFit/>
          </a:bodyPr>
          <a:lstStyle/>
          <a:p>
            <a:pPr algn="just"/>
            <a:r>
              <a:rPr lang="de-DE" sz="800" b="0" i="1" dirty="0">
                <a:solidFill>
                  <a:srgbClr val="414152"/>
                </a:solidFill>
                <a:effectLst/>
                <a:latin typeface="Museo300"/>
              </a:rPr>
              <a:t>„Häufig wiederholten wir den einzelnen Versuch zur genaueren Ermittlung der Zeit </a:t>
            </a:r>
            <a:r>
              <a:rPr lang="de-DE" sz="800" b="1" i="1" dirty="0">
                <a:solidFill>
                  <a:srgbClr val="414152"/>
                </a:solidFill>
                <a:effectLst/>
                <a:latin typeface="Museo300"/>
              </a:rPr>
              <a:t>und fanden gar keine Unterschiede</a:t>
            </a:r>
            <a:r>
              <a:rPr lang="de-DE" sz="800" b="0" i="1" dirty="0">
                <a:solidFill>
                  <a:srgbClr val="414152"/>
                </a:solidFill>
                <a:effectLst/>
                <a:latin typeface="Museo300"/>
              </a:rPr>
              <a:t>, auch nicht einmal von einem Zehntel eines Pulsschlages. Darauf ließen wir die Kugel nur durch ein Viertel der Strecke laufen und fanden stets genau die halbe Fallzeit gegen früher. ... bei wohl hundertfacher Wiederholung fanden wir stets, dass die Strecken sich verhielten wie die Quadrate der Zeiten“</a:t>
            </a:r>
            <a:endParaRPr lang="de-DE" sz="800" dirty="0"/>
          </a:p>
        </p:txBody>
      </p:sp>
      <p:grpSp>
        <p:nvGrpSpPr>
          <p:cNvPr id="20" name="Gruppieren 19">
            <a:extLst>
              <a:ext uri="{FF2B5EF4-FFF2-40B4-BE49-F238E27FC236}">
                <a16:creationId xmlns:a16="http://schemas.microsoft.com/office/drawing/2014/main" id="{2ED429ED-7B62-4676-8034-95AEA693B779}"/>
              </a:ext>
            </a:extLst>
          </p:cNvPr>
          <p:cNvGrpSpPr/>
          <p:nvPr/>
        </p:nvGrpSpPr>
        <p:grpSpPr>
          <a:xfrm>
            <a:off x="1224793" y="546738"/>
            <a:ext cx="1583295" cy="1918580"/>
            <a:chOff x="471443" y="284269"/>
            <a:chExt cx="1583295" cy="1918580"/>
          </a:xfrm>
        </p:grpSpPr>
        <p:pic>
          <p:nvPicPr>
            <p:cNvPr id="16" name="Grafik 15" descr="Ein Bild, das Text, Person enthält.&#10;&#10;Automatisch generierte Beschreibung">
              <a:extLst>
                <a:ext uri="{FF2B5EF4-FFF2-40B4-BE49-F238E27FC236}">
                  <a16:creationId xmlns:a16="http://schemas.microsoft.com/office/drawing/2014/main" id="{C46D5833-683D-4F98-8B53-46558559B4C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1443" y="284269"/>
              <a:ext cx="1583295" cy="1918580"/>
            </a:xfrm>
            <a:prstGeom prst="ellipse">
              <a:avLst/>
            </a:prstGeom>
            <a:ln>
              <a:noFill/>
            </a:ln>
            <a:effectLst>
              <a:softEdge rad="112500"/>
            </a:effectLst>
          </p:spPr>
        </p:pic>
        <p:sp>
          <p:nvSpPr>
            <p:cNvPr id="17" name="Textfeld 16">
              <a:extLst>
                <a:ext uri="{FF2B5EF4-FFF2-40B4-BE49-F238E27FC236}">
                  <a16:creationId xmlns:a16="http://schemas.microsoft.com/office/drawing/2014/main" id="{8D6B1FD8-A48A-4904-B4A9-C39BA989D5E3}"/>
                </a:ext>
              </a:extLst>
            </p:cNvPr>
            <p:cNvSpPr txBox="1"/>
            <p:nvPr/>
          </p:nvSpPr>
          <p:spPr>
            <a:xfrm>
              <a:off x="811826" y="1567320"/>
              <a:ext cx="906018"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Isaac Newton</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1689</a:t>
              </a:r>
            </a:p>
          </p:txBody>
        </p:sp>
      </p:grpSp>
      <p:pic>
        <p:nvPicPr>
          <p:cNvPr id="19" name="Grafik 18" descr="Ein Bild, das Text, Person, Wand, Mann enthält.&#10;&#10;Automatisch generierte Beschreibung">
            <a:extLst>
              <a:ext uri="{FF2B5EF4-FFF2-40B4-BE49-F238E27FC236}">
                <a16:creationId xmlns:a16="http://schemas.microsoft.com/office/drawing/2014/main" id="{C6F2FE4B-7873-40D0-8C77-AF980FED224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43885" y="4529737"/>
            <a:ext cx="1512859" cy="1918580"/>
          </a:xfrm>
          <a:prstGeom prst="ellipse">
            <a:avLst/>
          </a:prstGeom>
          <a:ln>
            <a:noFill/>
          </a:ln>
          <a:effectLst>
            <a:softEdge rad="112500"/>
          </a:effectLst>
        </p:spPr>
      </p:pic>
      <p:sp>
        <p:nvSpPr>
          <p:cNvPr id="21" name="Textfeld 20">
            <a:extLst>
              <a:ext uri="{FF2B5EF4-FFF2-40B4-BE49-F238E27FC236}">
                <a16:creationId xmlns:a16="http://schemas.microsoft.com/office/drawing/2014/main" id="{44555EAE-1ADF-4FEB-AEF6-F02B24796274}"/>
              </a:ext>
            </a:extLst>
          </p:cNvPr>
          <p:cNvSpPr txBox="1"/>
          <p:nvPr/>
        </p:nvSpPr>
        <p:spPr>
          <a:xfrm>
            <a:off x="7066679" y="5826049"/>
            <a:ext cx="912430"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Galileo Galilei</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1636</a:t>
            </a:r>
          </a:p>
        </p:txBody>
      </p:sp>
      <p:pic>
        <p:nvPicPr>
          <p:cNvPr id="12" name="Grafik 11">
            <a:extLst>
              <a:ext uri="{FF2B5EF4-FFF2-40B4-BE49-F238E27FC236}">
                <a16:creationId xmlns:a16="http://schemas.microsoft.com/office/drawing/2014/main" id="{54C4E7A0-DD26-4D17-96C1-45407EC4845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70812" y="3132840"/>
            <a:ext cx="1249187" cy="1249187"/>
          </a:xfrm>
          <a:prstGeom prst="rect">
            <a:avLst/>
          </a:prstGeom>
        </p:spPr>
      </p:pic>
    </p:spTree>
    <p:extLst>
      <p:ext uri="{BB962C8B-B14F-4D97-AF65-F5344CB8AC3E}">
        <p14:creationId xmlns:p14="http://schemas.microsoft.com/office/powerpoint/2010/main" val="300345492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96</Words>
  <Application>Microsoft Office PowerPoint</Application>
  <PresentationFormat>Bildschirmpräsentation (4:3)</PresentationFormat>
  <Paragraphs>7</Paragraphs>
  <Slides>1</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vt:i4>
      </vt:variant>
    </vt:vector>
  </HeadingPairs>
  <TitlesOfParts>
    <vt:vector size="8" baseType="lpstr">
      <vt:lpstr>Arial</vt:lpstr>
      <vt:lpstr>Calibri</vt:lpstr>
      <vt:lpstr>Calibri Light</vt:lpstr>
      <vt:lpstr>Cambria Math</vt:lpstr>
      <vt:lpstr>CMU Sans Serif</vt:lpstr>
      <vt:lpstr>Museo300</vt:lpstr>
      <vt:lpstr>Office</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Dirk Ostwald</dc:creator>
  <cp:lastModifiedBy>Dirk Ostwald</cp:lastModifiedBy>
  <cp:revision>7</cp:revision>
  <dcterms:created xsi:type="dcterms:W3CDTF">2021-10-03T09:17:04Z</dcterms:created>
  <dcterms:modified xsi:type="dcterms:W3CDTF">2021-10-08T12:31:11Z</dcterms:modified>
</cp:coreProperties>
</file>