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8999538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38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530264"/>
            <a:ext cx="6749654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1701796"/>
            <a:ext cx="6749654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02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561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172505"/>
            <a:ext cx="1940525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172505"/>
            <a:ext cx="5709082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60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98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807773"/>
            <a:ext cx="7762102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2168309"/>
            <a:ext cx="7762102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83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172505"/>
            <a:ext cx="7762102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794272"/>
            <a:ext cx="380722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1183532"/>
            <a:ext cx="380722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794272"/>
            <a:ext cx="382597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1183532"/>
            <a:ext cx="382597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60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6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501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466513"/>
            <a:ext cx="4556016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470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466513"/>
            <a:ext cx="4556016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09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172505"/>
            <a:ext cx="7762102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862523"/>
            <a:ext cx="7762102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3003082"/>
            <a:ext cx="3037344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36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4" y="677421"/>
            <a:ext cx="3650352" cy="243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060" y="677421"/>
            <a:ext cx="3650351" cy="24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925873" y="66536"/>
            <a:ext cx="28103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 Psychotherapie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5096442" y="66536"/>
            <a:ext cx="32335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Klassische Psychotherapie</a:t>
            </a:r>
          </a:p>
        </p:txBody>
      </p: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2021-10-08T09:10:36Z</dcterms:created>
  <dcterms:modified xsi:type="dcterms:W3CDTF">2021-11-08T05:53:34Z</dcterms:modified>
</cp:coreProperties>
</file>