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7559675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51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C25B2D-C8C1-4597-9D02-ECDCD07F69E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03350" y="1143000"/>
            <a:ext cx="40513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DD025F-C3BB-4D8F-9372-F30071E2E290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648719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5729" rtl="0" eaLnBrk="1" latinLnBrk="0" hangingPunct="1">
      <a:defRPr sz="1110" kern="1200">
        <a:solidFill>
          <a:schemeClr val="tx1"/>
        </a:solidFill>
        <a:latin typeface="+mn-lt"/>
        <a:ea typeface="+mn-ea"/>
        <a:cs typeface="+mn-cs"/>
      </a:defRPr>
    </a:lvl1pPr>
    <a:lvl2pPr marL="422864" algn="l" defTabSz="845729" rtl="0" eaLnBrk="1" latinLnBrk="0" hangingPunct="1">
      <a:defRPr sz="1110" kern="1200">
        <a:solidFill>
          <a:schemeClr val="tx1"/>
        </a:solidFill>
        <a:latin typeface="+mn-lt"/>
        <a:ea typeface="+mn-ea"/>
        <a:cs typeface="+mn-cs"/>
      </a:defRPr>
    </a:lvl2pPr>
    <a:lvl3pPr marL="845729" algn="l" defTabSz="845729" rtl="0" eaLnBrk="1" latinLnBrk="0" hangingPunct="1">
      <a:defRPr sz="1110" kern="1200">
        <a:solidFill>
          <a:schemeClr val="tx1"/>
        </a:solidFill>
        <a:latin typeface="+mn-lt"/>
        <a:ea typeface="+mn-ea"/>
        <a:cs typeface="+mn-cs"/>
      </a:defRPr>
    </a:lvl3pPr>
    <a:lvl4pPr marL="1268593" algn="l" defTabSz="845729" rtl="0" eaLnBrk="1" latinLnBrk="0" hangingPunct="1">
      <a:defRPr sz="1110" kern="1200">
        <a:solidFill>
          <a:schemeClr val="tx1"/>
        </a:solidFill>
        <a:latin typeface="+mn-lt"/>
        <a:ea typeface="+mn-ea"/>
        <a:cs typeface="+mn-cs"/>
      </a:defRPr>
    </a:lvl4pPr>
    <a:lvl5pPr marL="1691457" algn="l" defTabSz="845729" rtl="0" eaLnBrk="1" latinLnBrk="0" hangingPunct="1">
      <a:defRPr sz="1110" kern="1200">
        <a:solidFill>
          <a:schemeClr val="tx1"/>
        </a:solidFill>
        <a:latin typeface="+mn-lt"/>
        <a:ea typeface="+mn-ea"/>
        <a:cs typeface="+mn-cs"/>
      </a:defRPr>
    </a:lvl5pPr>
    <a:lvl6pPr marL="2114321" algn="l" defTabSz="845729" rtl="0" eaLnBrk="1" latinLnBrk="0" hangingPunct="1">
      <a:defRPr sz="1110" kern="1200">
        <a:solidFill>
          <a:schemeClr val="tx1"/>
        </a:solidFill>
        <a:latin typeface="+mn-lt"/>
        <a:ea typeface="+mn-ea"/>
        <a:cs typeface="+mn-cs"/>
      </a:defRPr>
    </a:lvl6pPr>
    <a:lvl7pPr marL="2537186" algn="l" defTabSz="845729" rtl="0" eaLnBrk="1" latinLnBrk="0" hangingPunct="1">
      <a:defRPr sz="1110" kern="1200">
        <a:solidFill>
          <a:schemeClr val="tx1"/>
        </a:solidFill>
        <a:latin typeface="+mn-lt"/>
        <a:ea typeface="+mn-ea"/>
        <a:cs typeface="+mn-cs"/>
      </a:defRPr>
    </a:lvl7pPr>
    <a:lvl8pPr marL="2960050" algn="l" defTabSz="845729" rtl="0" eaLnBrk="1" latinLnBrk="0" hangingPunct="1">
      <a:defRPr sz="1110" kern="1200">
        <a:solidFill>
          <a:schemeClr val="tx1"/>
        </a:solidFill>
        <a:latin typeface="+mn-lt"/>
        <a:ea typeface="+mn-ea"/>
        <a:cs typeface="+mn-cs"/>
      </a:defRPr>
    </a:lvl8pPr>
    <a:lvl9pPr marL="3382914" algn="l" defTabSz="845729" rtl="0" eaLnBrk="1" latinLnBrk="0" hangingPunct="1">
      <a:defRPr sz="11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942577"/>
            <a:ext cx="6425724" cy="2005142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3025045"/>
            <a:ext cx="5669756" cy="1390533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222070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39760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306637"/>
            <a:ext cx="1630055" cy="488086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306637"/>
            <a:ext cx="4795669" cy="488086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65812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9375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1435864"/>
            <a:ext cx="6520220" cy="2395771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3854300"/>
            <a:ext cx="6520220" cy="1259879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519305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1533187"/>
            <a:ext cx="3212862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1533187"/>
            <a:ext cx="3212862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44639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306639"/>
            <a:ext cx="6520220" cy="111322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1411865"/>
            <a:ext cx="3198096" cy="691934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2103799"/>
            <a:ext cx="3198096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1411865"/>
            <a:ext cx="3213847" cy="691934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2103799"/>
            <a:ext cx="3213847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56530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127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00681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383963"/>
            <a:ext cx="2438192" cy="1343872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829256"/>
            <a:ext cx="3827085" cy="4092942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727835"/>
            <a:ext cx="2438192" cy="3201028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92743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383963"/>
            <a:ext cx="2438192" cy="1343872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829256"/>
            <a:ext cx="3827085" cy="4092942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727835"/>
            <a:ext cx="2438192" cy="3201028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01814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306639"/>
            <a:ext cx="6520220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1533187"/>
            <a:ext cx="6520220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5338158"/>
            <a:ext cx="1700927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CCC16-7012-4430-9973-2BA8F3080021}" type="datetimeFigureOut">
              <a:rPr lang="LID4096" smtClean="0"/>
              <a:t>03/30/2021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5338158"/>
            <a:ext cx="255139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5338158"/>
            <a:ext cx="1700927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63502-0430-4B1D-B3C5-A0BD12E1D938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4357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D4405E4-A04C-4B6F-BF7A-6B761486613F}"/>
              </a:ext>
            </a:extLst>
          </p:cNvPr>
          <p:cNvGrpSpPr/>
          <p:nvPr/>
        </p:nvGrpSpPr>
        <p:grpSpPr>
          <a:xfrm>
            <a:off x="176765" y="128135"/>
            <a:ext cx="7206143" cy="5503179"/>
            <a:chOff x="968928" y="677410"/>
            <a:chExt cx="7206143" cy="5503179"/>
          </a:xfrm>
        </p:grpSpPr>
        <p:sp>
          <p:nvSpPr>
            <p:cNvPr id="2" name="Ellipse 1">
              <a:extLst>
                <a:ext uri="{FF2B5EF4-FFF2-40B4-BE49-F238E27FC236}">
                  <a16:creationId xmlns:a16="http://schemas.microsoft.com/office/drawing/2014/main" id="{DB9E5F3D-194C-4BDD-A8EB-20CA44350FAE}"/>
                </a:ext>
              </a:extLst>
            </p:cNvPr>
            <p:cNvSpPr/>
            <p:nvPr/>
          </p:nvSpPr>
          <p:spPr>
            <a:xfrm>
              <a:off x="968928" y="677410"/>
              <a:ext cx="7206143" cy="55031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CD149EC-8B2C-420D-BF2D-C9271D97E6AC}"/>
                </a:ext>
              </a:extLst>
            </p:cNvPr>
            <p:cNvSpPr/>
            <p:nvPr/>
          </p:nvSpPr>
          <p:spPr>
            <a:xfrm>
              <a:off x="2008419" y="1349830"/>
              <a:ext cx="3118757" cy="311875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2C177438-7037-45C1-B23E-FC58137F5C7A}"/>
                </a:ext>
              </a:extLst>
            </p:cNvPr>
            <p:cNvSpPr/>
            <p:nvPr/>
          </p:nvSpPr>
          <p:spPr>
            <a:xfrm>
              <a:off x="2901049" y="2909208"/>
              <a:ext cx="3118757" cy="311875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ADDE14C-6684-40CC-A981-610CF3401D49}"/>
                </a:ext>
              </a:extLst>
            </p:cNvPr>
            <p:cNvSpPr/>
            <p:nvPr/>
          </p:nvSpPr>
          <p:spPr>
            <a:xfrm>
              <a:off x="4022277" y="1306287"/>
              <a:ext cx="3118757" cy="311875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92FA123-F16B-4D49-BA28-66CDE95C2C83}"/>
                </a:ext>
              </a:extLst>
            </p:cNvPr>
            <p:cNvSpPr txBox="1"/>
            <p:nvPr/>
          </p:nvSpPr>
          <p:spPr>
            <a:xfrm>
              <a:off x="2053470" y="1992302"/>
              <a:ext cx="196880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0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Informatik</a:t>
              </a:r>
            </a:p>
            <a:p>
              <a:pPr algn="ctr"/>
              <a:r>
                <a:rPr lang="de-DE" sz="20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&amp;</a:t>
              </a:r>
            </a:p>
            <a:p>
              <a:pPr algn="ctr"/>
              <a:r>
                <a:rPr lang="de-DE" sz="20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Programmierung</a:t>
              </a:r>
              <a:endParaRPr lang="LID4096" sz="2000" dirty="0">
                <a:solidFill>
                  <a:schemeClr val="bg1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CF2FF4D-69C8-4036-A43B-CAC80374E8E5}"/>
                </a:ext>
              </a:extLst>
            </p:cNvPr>
            <p:cNvSpPr txBox="1"/>
            <p:nvPr/>
          </p:nvSpPr>
          <p:spPr>
            <a:xfrm>
              <a:off x="5183225" y="1992302"/>
              <a:ext cx="147829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0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Mathematik</a:t>
              </a:r>
            </a:p>
            <a:p>
              <a:pPr algn="ctr"/>
              <a:r>
                <a:rPr lang="de-DE" sz="20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&amp;</a:t>
              </a:r>
            </a:p>
            <a:p>
              <a:pPr algn="ctr"/>
              <a:r>
                <a:rPr lang="de-DE" sz="20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Statistik</a:t>
              </a:r>
              <a:endParaRPr lang="LID4096" sz="2000" dirty="0">
                <a:solidFill>
                  <a:schemeClr val="bg1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72CFFCA-F13E-43D8-98D9-9A1F4A77F9BD}"/>
                </a:ext>
              </a:extLst>
            </p:cNvPr>
            <p:cNvSpPr txBox="1"/>
            <p:nvPr/>
          </p:nvSpPr>
          <p:spPr>
            <a:xfrm>
              <a:off x="3408206" y="4788789"/>
              <a:ext cx="23022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0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Disziplinspezifisches</a:t>
              </a:r>
            </a:p>
            <a:p>
              <a:pPr algn="ctr"/>
              <a:r>
                <a:rPr lang="de-DE" sz="20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Fachwissen</a:t>
              </a:r>
              <a:endParaRPr lang="LID4096" sz="2000" dirty="0">
                <a:solidFill>
                  <a:schemeClr val="bg1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E17A44C-BB0D-4E8D-ADAA-3239E944D974}"/>
                </a:ext>
              </a:extLst>
            </p:cNvPr>
            <p:cNvSpPr txBox="1"/>
            <p:nvPr/>
          </p:nvSpPr>
          <p:spPr>
            <a:xfrm>
              <a:off x="4764344" y="3725719"/>
              <a:ext cx="11176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Quantitative</a:t>
              </a:r>
            </a:p>
            <a:p>
              <a:pPr algn="ctr"/>
              <a:r>
                <a:rPr lang="de-DE" sz="14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Forschung</a:t>
              </a:r>
              <a:endParaRPr lang="LID4096" sz="1400" dirty="0">
                <a:solidFill>
                  <a:schemeClr val="bg1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8DEDC1-EDFB-40E9-8392-F6F29D48258A}"/>
                </a:ext>
              </a:extLst>
            </p:cNvPr>
            <p:cNvSpPr txBox="1"/>
            <p:nvPr/>
          </p:nvSpPr>
          <p:spPr>
            <a:xfrm>
              <a:off x="3028180" y="3833441"/>
              <a:ext cx="12570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Digitalisierung</a:t>
              </a:r>
              <a:endParaRPr lang="LID4096" sz="1400" dirty="0">
                <a:solidFill>
                  <a:schemeClr val="bg1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ED05B85-6037-419A-872A-0B65F6B37342}"/>
                </a:ext>
              </a:extLst>
            </p:cNvPr>
            <p:cNvSpPr txBox="1"/>
            <p:nvPr/>
          </p:nvSpPr>
          <p:spPr>
            <a:xfrm>
              <a:off x="4012288" y="2358302"/>
              <a:ext cx="11224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Maschinelles</a:t>
              </a:r>
            </a:p>
            <a:p>
              <a:pPr algn="ctr"/>
              <a:r>
                <a:rPr lang="de-DE" sz="1400" dirty="0">
                  <a:solidFill>
                    <a:schemeClr val="bg1"/>
                  </a:solidFill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Lernen</a:t>
              </a:r>
              <a:endParaRPr lang="LID4096" sz="1400" dirty="0">
                <a:solidFill>
                  <a:schemeClr val="bg1"/>
                </a:solidFill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274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</Words>
  <Application>Microsoft Office PowerPoint</Application>
  <PresentationFormat>Benutzerdefiniert</PresentationFormat>
  <Paragraphs>13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4</cp:revision>
  <dcterms:created xsi:type="dcterms:W3CDTF">2019-09-19T08:52:21Z</dcterms:created>
  <dcterms:modified xsi:type="dcterms:W3CDTF">2021-03-30T09:31:59Z</dcterms:modified>
</cp:coreProperties>
</file>