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9E2DA-7D17-4C3C-A58E-9290A7024EC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C1F12-116F-46AA-9B05-F606CD75A2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1633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9E2DA-7D17-4C3C-A58E-9290A7024EC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C1F12-116F-46AA-9B05-F606CD75A2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6330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9E2DA-7D17-4C3C-A58E-9290A7024EC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C1F12-116F-46AA-9B05-F606CD75A2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9715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9E2DA-7D17-4C3C-A58E-9290A7024EC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C1F12-116F-46AA-9B05-F606CD75A2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6130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9E2DA-7D17-4C3C-A58E-9290A7024EC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C1F12-116F-46AA-9B05-F606CD75A2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5190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9E2DA-7D17-4C3C-A58E-9290A7024EC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C1F12-116F-46AA-9B05-F606CD75A2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4640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9E2DA-7D17-4C3C-A58E-9290A7024EC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C1F12-116F-46AA-9B05-F606CD75A2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461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9E2DA-7D17-4C3C-A58E-9290A7024EC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C1F12-116F-46AA-9B05-F606CD75A2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3227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9E2DA-7D17-4C3C-A58E-9290A7024EC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C1F12-116F-46AA-9B05-F606CD75A2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5670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9E2DA-7D17-4C3C-A58E-9290A7024EC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C1F12-116F-46AA-9B05-F606CD75A2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9457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9E2DA-7D17-4C3C-A58E-9290A7024EC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C1F12-116F-46AA-9B05-F606CD75A2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3461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9E2DA-7D17-4C3C-A58E-9290A7024EC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C1F12-116F-46AA-9B05-F606CD75A2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1226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Elektronik, Schaltkreis enthält.&#10;&#10;Automatisch generierte Beschreibung">
            <a:extLst>
              <a:ext uri="{FF2B5EF4-FFF2-40B4-BE49-F238E27FC236}">
                <a16:creationId xmlns:a16="http://schemas.microsoft.com/office/drawing/2014/main" id="{6E1F7560-DCC5-4AE0-BFAD-1C5C3DEECF9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" contrast="-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397"/>
            <a:ext cx="9144000" cy="5764569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5BD5D5F-061E-4862-93C9-5CE48E8143ED}"/>
              </a:ext>
            </a:extLst>
          </p:cNvPr>
          <p:cNvSpPr/>
          <p:nvPr/>
        </p:nvSpPr>
        <p:spPr>
          <a:xfrm>
            <a:off x="-1" y="344615"/>
            <a:ext cx="9144000" cy="6300132"/>
          </a:xfrm>
          <a:prstGeom prst="rect">
            <a:avLst/>
          </a:pr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C5B2542-4631-4ACF-9AA6-5E9CB52CA0FD}"/>
              </a:ext>
            </a:extLst>
          </p:cNvPr>
          <p:cNvSpPr txBox="1"/>
          <p:nvPr/>
        </p:nvSpPr>
        <p:spPr>
          <a:xfrm>
            <a:off x="211671" y="730798"/>
            <a:ext cx="1928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Psychologie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EC0CB58-0F5B-4C3D-A9EB-A49460687710}"/>
              </a:ext>
            </a:extLst>
          </p:cNvPr>
          <p:cNvSpPr txBox="1"/>
          <p:nvPr/>
        </p:nvSpPr>
        <p:spPr>
          <a:xfrm>
            <a:off x="211671" y="1372418"/>
            <a:ext cx="8720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Wissenschaft des menschlichen Erlebens, Verhaltens und Handelns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2872393F-13B1-446A-85C9-0756E0A5CF73}"/>
              </a:ext>
            </a:extLst>
          </p:cNvPr>
          <p:cNvSpPr txBox="1"/>
          <p:nvPr/>
        </p:nvSpPr>
        <p:spPr>
          <a:xfrm>
            <a:off x="211671" y="1921342"/>
            <a:ext cx="8130752" cy="43242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de-DE" sz="2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Beschreiben</a:t>
            </a:r>
          </a:p>
          <a:p>
            <a:pPr marL="342900" indent="-3429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de-DE" sz="2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Bennen und Klassifizieren neuropsychologischer Phänomene</a:t>
            </a:r>
          </a:p>
          <a:p>
            <a:pPr>
              <a:lnSpc>
                <a:spcPts val="3000"/>
              </a:lnSpc>
            </a:pPr>
            <a:endParaRPr lang="de-DE" sz="2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  <a:p>
            <a:pPr>
              <a:lnSpc>
                <a:spcPts val="3000"/>
              </a:lnSpc>
            </a:pPr>
            <a:r>
              <a:rPr lang="de-DE" sz="2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Erklären</a:t>
            </a:r>
          </a:p>
          <a:p>
            <a:pPr marL="342900" indent="-3429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de-DE" sz="2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Entwicklung mechanistischer neuropsychologischer Modelle</a:t>
            </a:r>
          </a:p>
          <a:p>
            <a:pPr>
              <a:lnSpc>
                <a:spcPts val="3000"/>
              </a:lnSpc>
            </a:pPr>
            <a:endParaRPr lang="de-DE" sz="2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  <a:p>
            <a:pPr>
              <a:lnSpc>
                <a:spcPts val="3000"/>
              </a:lnSpc>
            </a:pPr>
            <a:r>
              <a:rPr lang="de-DE" sz="2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Vorhersagen</a:t>
            </a:r>
          </a:p>
          <a:p>
            <a:pPr marL="342900" indent="-3429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de-DE" sz="2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Prognose zukünftigen Erlebens, Verhaltens und Handelns</a:t>
            </a:r>
          </a:p>
          <a:p>
            <a:pPr>
              <a:lnSpc>
                <a:spcPts val="3000"/>
              </a:lnSpc>
            </a:pPr>
            <a:endParaRPr lang="de-DE" sz="2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  <a:p>
            <a:pPr>
              <a:lnSpc>
                <a:spcPts val="3000"/>
              </a:lnSpc>
            </a:pPr>
            <a:r>
              <a:rPr lang="de-DE" sz="2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Verändern</a:t>
            </a:r>
          </a:p>
          <a:p>
            <a:pPr marL="342900" indent="-3429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de-DE" sz="2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Prävention, Diagnose, Behandlung psychiatrischer Erkrankungen</a:t>
            </a:r>
          </a:p>
        </p:txBody>
      </p:sp>
    </p:spTree>
    <p:extLst>
      <p:ext uri="{BB962C8B-B14F-4D97-AF65-F5344CB8AC3E}">
        <p14:creationId xmlns:p14="http://schemas.microsoft.com/office/powerpoint/2010/main" val="38923530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</Words>
  <Application>Microsoft Office PowerPoint</Application>
  <PresentationFormat>Bildschirmpräsentation (4:3)</PresentationFormat>
  <Paragraphs>13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CMU Sans Serif</vt:lpstr>
      <vt:lpstr>Wingdings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1</cp:revision>
  <dcterms:created xsi:type="dcterms:W3CDTF">2021-10-07T05:43:39Z</dcterms:created>
  <dcterms:modified xsi:type="dcterms:W3CDTF">2021-10-07T05:58:52Z</dcterms:modified>
</cp:coreProperties>
</file>