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8640763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4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057" y="1060529"/>
            <a:ext cx="7344649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096" y="3403592"/>
            <a:ext cx="6480572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461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4575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83546" y="345009"/>
            <a:ext cx="1863165" cy="549164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053" y="345009"/>
            <a:ext cx="5481484" cy="549164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8994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75253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553" y="1615546"/>
            <a:ext cx="7452658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553" y="4336619"/>
            <a:ext cx="7452658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/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8656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53" y="1725046"/>
            <a:ext cx="3672324" cy="41116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4386" y="1725046"/>
            <a:ext cx="3672324" cy="41116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36830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78" y="345011"/>
            <a:ext cx="7452658" cy="125253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5179" y="1588543"/>
            <a:ext cx="365544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179" y="2367064"/>
            <a:ext cx="3655447" cy="34815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387" y="1588543"/>
            <a:ext cx="3673450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74387" y="2367064"/>
            <a:ext cx="3673450" cy="34815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3713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5246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39164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78" y="432012"/>
            <a:ext cx="2786871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3450" y="933027"/>
            <a:ext cx="4374386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5178" y="1944052"/>
            <a:ext cx="2786871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5876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78" y="432012"/>
            <a:ext cx="2786871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73450" y="933027"/>
            <a:ext cx="4374386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5178" y="1944052"/>
            <a:ext cx="2786871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067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53" y="345011"/>
            <a:ext cx="7452658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53" y="1725046"/>
            <a:ext cx="7452658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052" y="6006164"/>
            <a:ext cx="194417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18A78-02F3-494C-9BD1-568B23F983EF}" type="datetimeFigureOut">
              <a:rPr lang="LID4096" smtClean="0"/>
              <a:t>10/07/2021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2253" y="6006164"/>
            <a:ext cx="291625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02539" y="6006164"/>
            <a:ext cx="194417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E0E4E-A2EE-4C89-B68B-DE237B67E03B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15275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88FB614B-5EE3-4CB6-9438-F115457DBCF3}"/>
              </a:ext>
            </a:extLst>
          </p:cNvPr>
          <p:cNvSpPr/>
          <p:nvPr/>
        </p:nvSpPr>
        <p:spPr>
          <a:xfrm>
            <a:off x="136878" y="144305"/>
            <a:ext cx="8367005" cy="5921219"/>
          </a:xfrm>
          <a:prstGeom prst="cloud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A3F5E2-A6E9-4166-9948-4A283C5D679C}"/>
              </a:ext>
            </a:extLst>
          </p:cNvPr>
          <p:cNvSpPr txBox="1"/>
          <p:nvPr/>
        </p:nvSpPr>
        <p:spPr>
          <a:xfrm>
            <a:off x="1069604" y="1963398"/>
            <a:ext cx="4012637" cy="5078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7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  <a:endParaRPr lang="LID4096" sz="27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DDA71E-CAE7-49E7-88F6-399CA776A218}"/>
              </a:ext>
            </a:extLst>
          </p:cNvPr>
          <p:cNvSpPr txBox="1"/>
          <p:nvPr/>
        </p:nvSpPr>
        <p:spPr>
          <a:xfrm>
            <a:off x="3821251" y="3347548"/>
            <a:ext cx="3770584" cy="5078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7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Frequentistische</a:t>
            </a:r>
            <a:r>
              <a:rPr lang="de-DE" sz="27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Inferenz</a:t>
            </a:r>
            <a:endParaRPr lang="LID4096" sz="27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DA3555-7846-47AC-A233-9E9E6E745F30}"/>
              </a:ext>
            </a:extLst>
          </p:cNvPr>
          <p:cNvSpPr txBox="1"/>
          <p:nvPr/>
        </p:nvSpPr>
        <p:spPr>
          <a:xfrm>
            <a:off x="1035507" y="3949403"/>
            <a:ext cx="3416320" cy="5078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7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Bayesianische</a:t>
            </a:r>
            <a:r>
              <a:rPr lang="de-DE" sz="27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Inferenz</a:t>
            </a:r>
            <a:endParaRPr lang="LID4096" sz="27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9AAF8C-7A33-462F-BFAC-BDB01685A80C}"/>
              </a:ext>
            </a:extLst>
          </p:cNvPr>
          <p:cNvSpPr txBox="1"/>
          <p:nvPr/>
        </p:nvSpPr>
        <p:spPr>
          <a:xfrm>
            <a:off x="4924346" y="4154829"/>
            <a:ext cx="1925527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Hypothesentests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73FEEE-C354-4103-9F5B-F267C4C95D1A}"/>
              </a:ext>
            </a:extLst>
          </p:cNvPr>
          <p:cNvSpPr txBox="1"/>
          <p:nvPr/>
        </p:nvSpPr>
        <p:spPr>
          <a:xfrm>
            <a:off x="5594597" y="2727254"/>
            <a:ext cx="2222083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Konfidenzintervalle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52725E-B752-4406-A82A-37F9EEBC6C99}"/>
              </a:ext>
            </a:extLst>
          </p:cNvPr>
          <p:cNvSpPr txBox="1"/>
          <p:nvPr/>
        </p:nvSpPr>
        <p:spPr>
          <a:xfrm>
            <a:off x="571627" y="2986907"/>
            <a:ext cx="3076483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Korrelation und Regression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D1808FE-9902-4866-93EB-61824C8032A8}"/>
              </a:ext>
            </a:extLst>
          </p:cNvPr>
          <p:cNvSpPr txBox="1"/>
          <p:nvPr/>
        </p:nvSpPr>
        <p:spPr>
          <a:xfrm>
            <a:off x="4259135" y="983882"/>
            <a:ext cx="267092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Asymptotische Inferenz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DF5D2E4-8996-4FE1-938E-9E852135B9A6}"/>
              </a:ext>
            </a:extLst>
          </p:cNvPr>
          <p:cNvSpPr txBox="1"/>
          <p:nvPr/>
        </p:nvSpPr>
        <p:spPr>
          <a:xfrm>
            <a:off x="5467960" y="1687838"/>
            <a:ext cx="234872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Deskriptive Statistik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7176ACC-D657-4166-94CB-523A50908142}"/>
              </a:ext>
            </a:extLst>
          </p:cNvPr>
          <p:cNvSpPr txBox="1"/>
          <p:nvPr/>
        </p:nvSpPr>
        <p:spPr>
          <a:xfrm>
            <a:off x="3597639" y="2545093"/>
            <a:ext cx="163538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Schätztheorie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ECAD7F-B6BA-428A-BACA-A76D01B07692}"/>
              </a:ext>
            </a:extLst>
          </p:cNvPr>
          <p:cNvSpPr txBox="1"/>
          <p:nvPr/>
        </p:nvSpPr>
        <p:spPr>
          <a:xfrm>
            <a:off x="2304718" y="1284814"/>
            <a:ext cx="138691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Maßtheorie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CDCEBDA-93C6-43D2-A4C3-F173E67500E0}"/>
              </a:ext>
            </a:extLst>
          </p:cNvPr>
          <p:cNvSpPr txBox="1"/>
          <p:nvPr/>
        </p:nvSpPr>
        <p:spPr>
          <a:xfrm>
            <a:off x="1829206" y="4661214"/>
            <a:ext cx="1768433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Varianzanalyse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411AD5-E507-45D3-8246-280845E7E4CC}"/>
              </a:ext>
            </a:extLst>
          </p:cNvPr>
          <p:cNvSpPr txBox="1"/>
          <p:nvPr/>
        </p:nvSpPr>
        <p:spPr>
          <a:xfrm>
            <a:off x="3661248" y="5029039"/>
            <a:ext cx="1624163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Poweranalyse</a:t>
            </a:r>
            <a:endParaRPr lang="LID4096" sz="2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13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</Words>
  <Application>Microsoft Office PowerPoint</Application>
  <PresentationFormat>Benutzerdefiniert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11</cp:revision>
  <dcterms:created xsi:type="dcterms:W3CDTF">2019-09-20T11:31:34Z</dcterms:created>
  <dcterms:modified xsi:type="dcterms:W3CDTF">2021-10-07T10:10:49Z</dcterms:modified>
</cp:coreProperties>
</file>