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9898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8160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6346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041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421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2263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3378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56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867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5630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3300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8C9A7-A072-4664-9D6A-DADBC5E80C3E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7724F-16CA-4271-A723-8675330FE3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004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7644AF-393A-4913-9C66-ECEB070751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75" y="392259"/>
            <a:ext cx="7917373" cy="607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0575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2021-10-25T05:04:28Z</dcterms:created>
  <dcterms:modified xsi:type="dcterms:W3CDTF">2021-10-25T05:05:31Z</dcterms:modified>
</cp:coreProperties>
</file>