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9144000" cy="4319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64" autoAdjust="0"/>
    <p:restoredTop sz="94660"/>
  </p:normalViewPr>
  <p:slideViewPr>
    <p:cSldViewPr snapToGrid="0">
      <p:cViewPr varScale="1">
        <p:scale>
          <a:sx n="158" d="100"/>
          <a:sy n="158" d="100"/>
        </p:scale>
        <p:origin x="144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706933"/>
            <a:ext cx="6858000" cy="1503857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268784"/>
            <a:ext cx="6858000" cy="1042900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90" indent="0" algn="ctr">
              <a:buNone/>
              <a:defRPr sz="1260"/>
            </a:lvl2pPr>
            <a:lvl3pPr marL="575981" indent="0" algn="ctr">
              <a:buNone/>
              <a:defRPr sz="1134"/>
            </a:lvl3pPr>
            <a:lvl4pPr marL="863971" indent="0" algn="ctr">
              <a:buNone/>
              <a:defRPr sz="1008"/>
            </a:lvl4pPr>
            <a:lvl5pPr marL="1151961" indent="0" algn="ctr">
              <a:buNone/>
              <a:defRPr sz="1008"/>
            </a:lvl5pPr>
            <a:lvl6pPr marL="1439951" indent="0" algn="ctr">
              <a:buNone/>
              <a:defRPr sz="1008"/>
            </a:lvl6pPr>
            <a:lvl7pPr marL="1727942" indent="0" algn="ctr">
              <a:buNone/>
              <a:defRPr sz="1008"/>
            </a:lvl7pPr>
            <a:lvl8pPr marL="2015932" indent="0" algn="ctr">
              <a:buNone/>
              <a:defRPr sz="1008"/>
            </a:lvl8pPr>
            <a:lvl9pPr marL="2303922" indent="0" algn="ctr">
              <a:buNone/>
              <a:defRPr sz="100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2723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024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29978"/>
            <a:ext cx="1971675" cy="36606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29978"/>
            <a:ext cx="5800725" cy="36606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4248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8112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076898"/>
            <a:ext cx="7886700" cy="1796828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2890725"/>
            <a:ext cx="7886700" cy="944910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1pPr>
            <a:lvl2pPr marL="28799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8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7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6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5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94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92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9126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49890"/>
            <a:ext cx="3886200" cy="27407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149890"/>
            <a:ext cx="3886200" cy="27407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8441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29978"/>
            <a:ext cx="7886700" cy="834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058899"/>
            <a:ext cx="3868340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577849"/>
            <a:ext cx="3868340" cy="23207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58899"/>
            <a:ext cx="3887391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577849"/>
            <a:ext cx="3887391" cy="23207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3889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1886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9316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87972"/>
            <a:ext cx="2949178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621941"/>
            <a:ext cx="4629150" cy="3069707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295877"/>
            <a:ext cx="2949178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6915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87972"/>
            <a:ext cx="2949178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621941"/>
            <a:ext cx="4629150" cy="3069707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90" indent="0">
              <a:buNone/>
              <a:defRPr sz="1764"/>
            </a:lvl2pPr>
            <a:lvl3pPr marL="575981" indent="0">
              <a:buNone/>
              <a:defRPr sz="1512"/>
            </a:lvl3pPr>
            <a:lvl4pPr marL="863971" indent="0">
              <a:buNone/>
              <a:defRPr sz="1260"/>
            </a:lvl4pPr>
            <a:lvl5pPr marL="1151961" indent="0">
              <a:buNone/>
              <a:defRPr sz="1260"/>
            </a:lvl5pPr>
            <a:lvl6pPr marL="1439951" indent="0">
              <a:buNone/>
              <a:defRPr sz="1260"/>
            </a:lvl6pPr>
            <a:lvl7pPr marL="1727942" indent="0">
              <a:buNone/>
              <a:defRPr sz="1260"/>
            </a:lvl7pPr>
            <a:lvl8pPr marL="2015932" indent="0">
              <a:buNone/>
              <a:defRPr sz="1260"/>
            </a:lvl8pPr>
            <a:lvl9pPr marL="2303922" indent="0">
              <a:buNone/>
              <a:defRPr sz="12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295877"/>
            <a:ext cx="2949178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7485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29978"/>
            <a:ext cx="7886700" cy="834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149890"/>
            <a:ext cx="7886700" cy="27407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003618"/>
            <a:ext cx="2057400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003618"/>
            <a:ext cx="3086100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003618"/>
            <a:ext cx="2057400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3549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4ED2DFA7-EF19-44AE-952C-A37D08314986}"/>
              </a:ext>
            </a:extLst>
          </p:cNvPr>
          <p:cNvGrpSpPr/>
          <p:nvPr/>
        </p:nvGrpSpPr>
        <p:grpSpPr>
          <a:xfrm>
            <a:off x="509954" y="323124"/>
            <a:ext cx="8124092" cy="3673339"/>
            <a:chOff x="364376" y="1578492"/>
            <a:chExt cx="8124092" cy="3673339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CC2D19F4-B1D5-4E57-B65C-3252095B3AED}"/>
                </a:ext>
              </a:extLst>
            </p:cNvPr>
            <p:cNvSpPr/>
            <p:nvPr/>
          </p:nvSpPr>
          <p:spPr>
            <a:xfrm>
              <a:off x="364376" y="2447811"/>
              <a:ext cx="1482619" cy="28040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744F5CA-0B2B-4DCD-B4B2-BF7F1FDE6971}"/>
                </a:ext>
              </a:extLst>
            </p:cNvPr>
            <p:cNvSpPr txBox="1"/>
            <p:nvPr/>
          </p:nvSpPr>
          <p:spPr>
            <a:xfrm>
              <a:off x="397799" y="170160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Zielpopulation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03E7C8D-6CF6-439C-9A49-72A6A9F53E9A}"/>
                </a:ext>
              </a:extLst>
            </p:cNvPr>
            <p:cNvSpPr txBox="1"/>
            <p:nvPr/>
          </p:nvSpPr>
          <p:spPr>
            <a:xfrm>
              <a:off x="2632528" y="1701603"/>
              <a:ext cx="18165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Auswahlpopulation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BB1A91D-2AC6-47FC-8A17-6B936E9400CA}"/>
                </a:ext>
              </a:extLst>
            </p:cNvPr>
            <p:cNvSpPr txBox="1"/>
            <p:nvPr/>
          </p:nvSpPr>
          <p:spPr>
            <a:xfrm>
              <a:off x="5339692" y="1701603"/>
              <a:ext cx="13660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err="1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Zufallsauwahl</a:t>
              </a:r>
              <a:endParaRPr lang="de-DE" sz="1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1B7DEA2-4DEB-4D7A-8F29-B84D2E267DBF}"/>
                </a:ext>
              </a:extLst>
            </p:cNvPr>
            <p:cNvSpPr txBox="1"/>
            <p:nvPr/>
          </p:nvSpPr>
          <p:spPr>
            <a:xfrm>
              <a:off x="7370854" y="1578492"/>
              <a:ext cx="111761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Einfache </a:t>
              </a:r>
            </a:p>
            <a:p>
              <a:pPr algn="ctr"/>
              <a:r>
                <a:rPr lang="de-DE" sz="1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Stichprobe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EAD59CF-A29B-4A1A-A637-469F6244D4E2}"/>
                </a:ext>
              </a:extLst>
            </p:cNvPr>
            <p:cNvSpPr/>
            <p:nvPr/>
          </p:nvSpPr>
          <p:spPr>
            <a:xfrm>
              <a:off x="2660581" y="3031435"/>
              <a:ext cx="1760418" cy="16367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017C2E6-4594-4702-AB91-71F1F841665E}"/>
                </a:ext>
              </a:extLst>
            </p:cNvPr>
            <p:cNvSpPr txBox="1"/>
            <p:nvPr/>
          </p:nvSpPr>
          <p:spPr>
            <a:xfrm>
              <a:off x="2660581" y="3064991"/>
              <a:ext cx="1814920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28600" indent="-228600">
                <a:buAutoNum type="arabicPeriod"/>
              </a:pPr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Untersuchungseinheit</a:t>
              </a:r>
            </a:p>
            <a:p>
              <a:pPr marL="228600" indent="-228600">
                <a:buAutoNum type="arabicPeriod"/>
              </a:pPr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Untersuchungseinheit</a:t>
              </a:r>
            </a:p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…</a:t>
              </a:r>
            </a:p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…</a:t>
              </a:r>
            </a:p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…</a:t>
              </a:r>
            </a:p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...</a:t>
              </a:r>
            </a:p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…</a:t>
              </a:r>
            </a:p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N. Untersuchungseinheit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AE4443C-4EFB-42A8-8126-D80DF8D558CC}"/>
                </a:ext>
              </a:extLst>
            </p:cNvPr>
            <p:cNvSpPr txBox="1"/>
            <p:nvPr/>
          </p:nvSpPr>
          <p:spPr>
            <a:xfrm>
              <a:off x="5102448" y="3249657"/>
              <a:ext cx="184056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14. Untersuchungseinheit</a:t>
              </a:r>
            </a:p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29. Untersuchungseinheit</a:t>
              </a:r>
            </a:p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32. Untersuchungseinheit</a:t>
              </a:r>
            </a:p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…</a:t>
              </a:r>
            </a:p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…</a:t>
              </a:r>
            </a:p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n. Untersuchungseinheit</a:t>
              </a: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04CBAE1-F81C-45BB-83F3-8B76CCDD5D7B}"/>
                </a:ext>
              </a:extLst>
            </p:cNvPr>
            <p:cNvSpPr/>
            <p:nvPr/>
          </p:nvSpPr>
          <p:spPr>
            <a:xfrm>
              <a:off x="7430770" y="3341883"/>
              <a:ext cx="1008962" cy="101587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32B8056F-CCA2-43C3-95FA-64D97233690E}"/>
                </a:ext>
              </a:extLst>
            </p:cNvPr>
            <p:cNvCxnSpPr>
              <a:cxnSpLocks/>
            </p:cNvCxnSpPr>
            <p:nvPr/>
          </p:nvCxnSpPr>
          <p:spPr>
            <a:xfrm>
              <a:off x="1988191" y="3849821"/>
              <a:ext cx="4278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3803B40E-9092-4C58-8B63-98E2831407AF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0" y="3849821"/>
              <a:ext cx="4278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63BD2A26-74F6-41E2-A8BF-389423281C87}"/>
                </a:ext>
              </a:extLst>
            </p:cNvPr>
            <p:cNvCxnSpPr>
              <a:cxnSpLocks/>
            </p:cNvCxnSpPr>
            <p:nvPr/>
          </p:nvCxnSpPr>
          <p:spPr>
            <a:xfrm>
              <a:off x="6943016" y="3849821"/>
              <a:ext cx="4278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56975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29</Words>
  <Application>Microsoft Office PowerPoint</Application>
  <PresentationFormat>Custom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Bright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1</cp:revision>
  <dcterms:created xsi:type="dcterms:W3CDTF">2022-01-12T12:35:28Z</dcterms:created>
  <dcterms:modified xsi:type="dcterms:W3CDTF">2022-01-12T12:51:49Z</dcterms:modified>
</cp:coreProperties>
</file>