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</p:sldIdLst>
  <p:sldSz cx="7559675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93" d="100"/>
          <a:sy n="193" d="100"/>
        </p:scale>
        <p:origin x="18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60" y="647957"/>
            <a:ext cx="5669756" cy="1378397"/>
          </a:xfrm>
        </p:spPr>
        <p:txBody>
          <a:bodyPr anchor="b"/>
          <a:lstStyle>
            <a:lvl1pPr algn="ctr">
              <a:defRPr sz="34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2079510"/>
            <a:ext cx="5669756" cy="955896"/>
          </a:xfrm>
        </p:spPr>
        <p:txBody>
          <a:bodyPr/>
          <a:lstStyle>
            <a:lvl1pPr marL="0" indent="0" algn="ctr">
              <a:buNone/>
              <a:defRPr sz="1386"/>
            </a:lvl1pPr>
            <a:lvl2pPr marL="263942" indent="0" algn="ctr">
              <a:buNone/>
              <a:defRPr sz="1155"/>
            </a:lvl2pPr>
            <a:lvl3pPr marL="527883" indent="0" algn="ctr">
              <a:buNone/>
              <a:defRPr sz="1039"/>
            </a:lvl3pPr>
            <a:lvl4pPr marL="791825" indent="0" algn="ctr">
              <a:buNone/>
              <a:defRPr sz="924"/>
            </a:lvl4pPr>
            <a:lvl5pPr marL="1055766" indent="0" algn="ctr">
              <a:buNone/>
              <a:defRPr sz="924"/>
            </a:lvl5pPr>
            <a:lvl6pPr marL="1319708" indent="0" algn="ctr">
              <a:buNone/>
              <a:defRPr sz="924"/>
            </a:lvl6pPr>
            <a:lvl7pPr marL="1583649" indent="0" algn="ctr">
              <a:buNone/>
              <a:defRPr sz="924"/>
            </a:lvl7pPr>
            <a:lvl8pPr marL="1847591" indent="0" algn="ctr">
              <a:buNone/>
              <a:defRPr sz="924"/>
            </a:lvl8pPr>
            <a:lvl9pPr marL="2111532" indent="0" algn="ctr">
              <a:buNone/>
              <a:defRPr sz="92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200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50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2" y="210792"/>
            <a:ext cx="1630055" cy="33552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10792"/>
            <a:ext cx="4795669" cy="33552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681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995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0" y="987058"/>
            <a:ext cx="6520220" cy="1646927"/>
          </a:xfrm>
        </p:spPr>
        <p:txBody>
          <a:bodyPr anchor="b"/>
          <a:lstStyle>
            <a:lvl1pPr>
              <a:defRPr sz="34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0" y="2649565"/>
            <a:ext cx="6520220" cy="866080"/>
          </a:xfrm>
        </p:spPr>
        <p:txBody>
          <a:bodyPr/>
          <a:lstStyle>
            <a:lvl1pPr marL="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1pPr>
            <a:lvl2pPr marL="263942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2pPr>
            <a:lvl3pPr marL="5278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3pPr>
            <a:lvl4pPr marL="791825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4pPr>
            <a:lvl5pPr marL="1055766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5pPr>
            <a:lvl6pPr marL="1319708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6pPr>
            <a:lvl7pPr marL="1583649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7pPr>
            <a:lvl8pPr marL="1847591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8pPr>
            <a:lvl9pPr marL="2111532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391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053960"/>
            <a:ext cx="3212862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053960"/>
            <a:ext cx="3212862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929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10792"/>
            <a:ext cx="6520220" cy="765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2" y="970560"/>
            <a:ext cx="319809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2" y="1446217"/>
            <a:ext cx="3198097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5" y="970560"/>
            <a:ext cx="321384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5" y="1446217"/>
            <a:ext cx="3213847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689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91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921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63948"/>
            <a:ext cx="2438192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570055"/>
            <a:ext cx="3827085" cy="2813616"/>
          </a:xfrm>
        </p:spPr>
        <p:txBody>
          <a:bodyPr/>
          <a:lstStyle>
            <a:lvl1pPr>
              <a:defRPr sz="1847"/>
            </a:lvl1pPr>
            <a:lvl2pPr>
              <a:defRPr sz="1616"/>
            </a:lvl2pPr>
            <a:lvl3pPr>
              <a:defRPr sz="1386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187768"/>
            <a:ext cx="2438192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98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63948"/>
            <a:ext cx="2438192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570055"/>
            <a:ext cx="3827085" cy="2813616"/>
          </a:xfrm>
        </p:spPr>
        <p:txBody>
          <a:bodyPr anchor="t"/>
          <a:lstStyle>
            <a:lvl1pPr marL="0" indent="0">
              <a:buNone/>
              <a:defRPr sz="1847"/>
            </a:lvl1pPr>
            <a:lvl2pPr marL="263942" indent="0">
              <a:buNone/>
              <a:defRPr sz="1616"/>
            </a:lvl2pPr>
            <a:lvl3pPr marL="527883" indent="0">
              <a:buNone/>
              <a:defRPr sz="1386"/>
            </a:lvl3pPr>
            <a:lvl4pPr marL="791825" indent="0">
              <a:buNone/>
              <a:defRPr sz="1155"/>
            </a:lvl4pPr>
            <a:lvl5pPr marL="1055766" indent="0">
              <a:buNone/>
              <a:defRPr sz="1155"/>
            </a:lvl5pPr>
            <a:lvl6pPr marL="1319708" indent="0">
              <a:buNone/>
              <a:defRPr sz="1155"/>
            </a:lvl6pPr>
            <a:lvl7pPr marL="1583649" indent="0">
              <a:buNone/>
              <a:defRPr sz="1155"/>
            </a:lvl7pPr>
            <a:lvl8pPr marL="1847591" indent="0">
              <a:buNone/>
              <a:defRPr sz="1155"/>
            </a:lvl8pPr>
            <a:lvl9pPr marL="2111532" indent="0">
              <a:buNone/>
              <a:defRPr sz="115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187768"/>
            <a:ext cx="2438192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0143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210792"/>
            <a:ext cx="6520220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053960"/>
            <a:ext cx="6520220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3669615"/>
            <a:ext cx="1700927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08.11.2021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3669615"/>
            <a:ext cx="2551390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3669615"/>
            <a:ext cx="1700927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41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527883" rtl="0" eaLnBrk="1" latinLnBrk="0" hangingPunct="1">
        <a:lnSpc>
          <a:spcPct val="90000"/>
        </a:lnSpc>
        <a:spcBef>
          <a:spcPct val="0"/>
        </a:spcBef>
        <a:buNone/>
        <a:defRPr sz="25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971" indent="-131971" algn="l" defTabSz="527883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39591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2pPr>
      <a:lvl3pPr marL="659854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923795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187737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451679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715620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97956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243503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1pPr>
      <a:lvl2pPr marL="26394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527883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791825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055766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319708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583649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847591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11153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899360" y="1319022"/>
            <a:ext cx="1148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Klassisch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234108" y="201423"/>
            <a:ext cx="2478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Experimentelle Bedingung </a:t>
            </a:r>
          </a:p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(Gruppen von n = 12)</a:t>
            </a: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32987C6E-074B-427C-A870-60558CBA508C}"/>
              </a:ext>
            </a:extLst>
          </p:cNvPr>
          <p:cNvSpPr txBox="1"/>
          <p:nvPr/>
        </p:nvSpPr>
        <p:spPr>
          <a:xfrm>
            <a:off x="1035610" y="2913934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</a:t>
            </a:r>
          </a:p>
        </p:txBody>
      </p:sp>
      <p:sp>
        <p:nvSpPr>
          <p:cNvPr id="9" name="Textfeld 9">
            <a:extLst>
              <a:ext uri="{FF2B5EF4-FFF2-40B4-BE49-F238E27FC236}">
                <a16:creationId xmlns:a16="http://schemas.microsoft.com/office/drawing/2014/main" id="{C83124D3-007F-4B28-9C11-A5BD27C128EE}"/>
              </a:ext>
            </a:extLst>
          </p:cNvPr>
          <p:cNvSpPr txBox="1"/>
          <p:nvPr/>
        </p:nvSpPr>
        <p:spPr>
          <a:xfrm>
            <a:off x="2557809" y="1349800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Prä-BDI</a:t>
            </a:r>
          </a:p>
        </p:txBody>
      </p:sp>
      <p:sp>
        <p:nvSpPr>
          <p:cNvPr id="11" name="Textfeld 9">
            <a:extLst>
              <a:ext uri="{FF2B5EF4-FFF2-40B4-BE49-F238E27FC236}">
                <a16:creationId xmlns:a16="http://schemas.microsoft.com/office/drawing/2014/main" id="{06343FA8-6285-43F5-AED8-87FCBA5DADFA}"/>
              </a:ext>
            </a:extLst>
          </p:cNvPr>
          <p:cNvSpPr txBox="1"/>
          <p:nvPr/>
        </p:nvSpPr>
        <p:spPr>
          <a:xfrm>
            <a:off x="6276356" y="1349800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0FD9469-FED2-4E70-9D2B-DEE2EA2CCBF0}"/>
              </a:ext>
            </a:extLst>
          </p:cNvPr>
          <p:cNvCxnSpPr>
            <a:cxnSpLocks/>
          </p:cNvCxnSpPr>
          <p:nvPr/>
        </p:nvCxnSpPr>
        <p:spPr>
          <a:xfrm>
            <a:off x="3545908" y="1509188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719" y="815769"/>
            <a:ext cx="2107291" cy="14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feld 9">
            <a:extLst>
              <a:ext uri="{FF2B5EF4-FFF2-40B4-BE49-F238E27FC236}">
                <a16:creationId xmlns:a16="http://schemas.microsoft.com/office/drawing/2014/main" id="{3D0762D4-8B40-4352-9479-473EEB14CC91}"/>
              </a:ext>
            </a:extLst>
          </p:cNvPr>
          <p:cNvSpPr txBox="1"/>
          <p:nvPr/>
        </p:nvSpPr>
        <p:spPr>
          <a:xfrm>
            <a:off x="4156275" y="309144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Psychotherapie</a:t>
            </a:r>
          </a:p>
        </p:txBody>
      </p:sp>
      <p:sp>
        <p:nvSpPr>
          <p:cNvPr id="18" name="Textfeld 9">
            <a:extLst>
              <a:ext uri="{FF2B5EF4-FFF2-40B4-BE49-F238E27FC236}">
                <a16:creationId xmlns:a16="http://schemas.microsoft.com/office/drawing/2014/main" id="{1C4FEB6D-3169-4DE0-8DED-45E5775A5D2A}"/>
              </a:ext>
            </a:extLst>
          </p:cNvPr>
          <p:cNvSpPr txBox="1"/>
          <p:nvPr/>
        </p:nvSpPr>
        <p:spPr>
          <a:xfrm>
            <a:off x="2557809" y="2944712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Prä-BDI</a:t>
            </a:r>
          </a:p>
        </p:txBody>
      </p:sp>
      <p:sp>
        <p:nvSpPr>
          <p:cNvPr id="19" name="Textfeld 9">
            <a:extLst>
              <a:ext uri="{FF2B5EF4-FFF2-40B4-BE49-F238E27FC236}">
                <a16:creationId xmlns:a16="http://schemas.microsoft.com/office/drawing/2014/main" id="{8F072D8F-A5AE-43E2-97FD-6D9FAD016409}"/>
              </a:ext>
            </a:extLst>
          </p:cNvPr>
          <p:cNvSpPr txBox="1"/>
          <p:nvPr/>
        </p:nvSpPr>
        <p:spPr>
          <a:xfrm>
            <a:off x="6276356" y="2944712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D0FAE79-2E68-4E90-8FD8-25FF4DF5F6D5}"/>
              </a:ext>
            </a:extLst>
          </p:cNvPr>
          <p:cNvCxnSpPr>
            <a:cxnSpLocks/>
          </p:cNvCxnSpPr>
          <p:nvPr/>
        </p:nvCxnSpPr>
        <p:spPr>
          <a:xfrm>
            <a:off x="3545908" y="3113989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405" y="2431268"/>
            <a:ext cx="2045605" cy="13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dcterms:created xsi:type="dcterms:W3CDTF">2021-10-08T09:10:36Z</dcterms:created>
  <dcterms:modified xsi:type="dcterms:W3CDTF">2021-11-08T12:14:58Z</dcterms:modified>
</cp:coreProperties>
</file>