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199313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883861"/>
            <a:ext cx="6119416" cy="1880235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2836605"/>
            <a:ext cx="5399485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6471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222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287536"/>
            <a:ext cx="1552352" cy="457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287536"/>
            <a:ext cx="4567064" cy="457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676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513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346420"/>
            <a:ext cx="6209407" cy="2246530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3614203"/>
            <a:ext cx="6209407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57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437680"/>
            <a:ext cx="3059708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437680"/>
            <a:ext cx="3059708" cy="34266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2316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287537"/>
            <a:ext cx="6209407" cy="10438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323916"/>
            <a:ext cx="304564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1972747"/>
            <a:ext cx="3045646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323916"/>
            <a:ext cx="3060646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1972747"/>
            <a:ext cx="3060646" cy="29016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839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598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359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60045"/>
            <a:ext cx="2321966" cy="1260158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777598"/>
            <a:ext cx="3644652" cy="3837980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620202"/>
            <a:ext cx="2321966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356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360045"/>
            <a:ext cx="2321966" cy="1260158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777598"/>
            <a:ext cx="3644652" cy="3837980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1620202"/>
            <a:ext cx="2321966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85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287537"/>
            <a:ext cx="6209407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437680"/>
            <a:ext cx="6209407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5005627"/>
            <a:ext cx="161984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29E8B-BEAD-42ED-AAFC-43EBAED794B8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5005627"/>
            <a:ext cx="242976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5005627"/>
            <a:ext cx="161984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B5284-776E-4357-BFC2-6323FB0522C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734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513FC4A-4839-478F-9B57-E4E0447D9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9" y="457696"/>
            <a:ext cx="6767513" cy="464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3424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2021-10-25T07:57:13Z</dcterms:created>
  <dcterms:modified xsi:type="dcterms:W3CDTF">2021-10-25T07:58:15Z</dcterms:modified>
</cp:coreProperties>
</file>