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8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65909"/>
            <a:ext cx="6858000" cy="1629316"/>
          </a:xfrm>
        </p:spPr>
        <p:txBody>
          <a:bodyPr anchor="b"/>
          <a:lstStyle>
            <a:lvl1pPr algn="ctr">
              <a:defRPr sz="409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58058"/>
            <a:ext cx="6858000" cy="1129904"/>
          </a:xfrm>
        </p:spPr>
        <p:txBody>
          <a:bodyPr/>
          <a:lstStyle>
            <a:lvl1pPr marL="0" indent="0" algn="ctr">
              <a:buNone/>
              <a:defRPr sz="1638"/>
            </a:lvl1pPr>
            <a:lvl2pPr marL="311993" indent="0" algn="ctr">
              <a:buNone/>
              <a:defRPr sz="1365"/>
            </a:lvl2pPr>
            <a:lvl3pPr marL="623987" indent="0" algn="ctr">
              <a:buNone/>
              <a:defRPr sz="1228"/>
            </a:lvl3pPr>
            <a:lvl4pPr marL="935980" indent="0" algn="ctr">
              <a:buNone/>
              <a:defRPr sz="1092"/>
            </a:lvl4pPr>
            <a:lvl5pPr marL="1247973" indent="0" algn="ctr">
              <a:buNone/>
              <a:defRPr sz="1092"/>
            </a:lvl5pPr>
            <a:lvl6pPr marL="1559966" indent="0" algn="ctr">
              <a:buNone/>
              <a:defRPr sz="1092"/>
            </a:lvl6pPr>
            <a:lvl7pPr marL="1871960" indent="0" algn="ctr">
              <a:buNone/>
              <a:defRPr sz="1092"/>
            </a:lvl7pPr>
            <a:lvl8pPr marL="2183953" indent="0" algn="ctr">
              <a:buNone/>
              <a:defRPr sz="1092"/>
            </a:lvl8pPr>
            <a:lvl9pPr marL="2495946" indent="0" algn="ctr">
              <a:buNone/>
              <a:defRPr sz="109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4950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694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9164"/>
            <a:ext cx="1971675" cy="396604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9164"/>
            <a:ext cx="5800725" cy="396604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453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6619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66738"/>
            <a:ext cx="7886700" cy="1946729"/>
          </a:xfrm>
        </p:spPr>
        <p:txBody>
          <a:bodyPr anchor="b"/>
          <a:lstStyle>
            <a:lvl1pPr>
              <a:defRPr sz="409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131884"/>
            <a:ext cx="7886700" cy="1023739"/>
          </a:xfrm>
        </p:spPr>
        <p:txBody>
          <a:bodyPr/>
          <a:lstStyle>
            <a:lvl1pPr marL="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1pPr>
            <a:lvl2pPr marL="311993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2pPr>
            <a:lvl3pPr marL="62398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3pPr>
            <a:lvl4pPr marL="93598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4pPr>
            <a:lvl5pPr marL="124797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5pPr>
            <a:lvl6pPr marL="155996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6pPr>
            <a:lvl7pPr marL="187196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7pPr>
            <a:lvl8pPr marL="218395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8pPr>
            <a:lvl9pPr marL="249594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821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45820"/>
            <a:ext cx="3886200" cy="29693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45820"/>
            <a:ext cx="3886200" cy="29693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14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9164"/>
            <a:ext cx="7886700" cy="90457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47238"/>
            <a:ext cx="3868340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09482"/>
            <a:ext cx="3868340" cy="251439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47238"/>
            <a:ext cx="3887391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09482"/>
            <a:ext cx="3887391" cy="251439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1769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783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383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11997"/>
            <a:ext cx="2949178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73826"/>
            <a:ext cx="4629150" cy="3325798"/>
          </a:xfrm>
        </p:spPr>
        <p:txBody>
          <a:bodyPr/>
          <a:lstStyle>
            <a:lvl1pPr>
              <a:defRPr sz="2184"/>
            </a:lvl1pPr>
            <a:lvl2pPr>
              <a:defRPr sz="1911"/>
            </a:lvl2pPr>
            <a:lvl3pPr>
              <a:defRPr sz="1638"/>
            </a:lvl3pPr>
            <a:lvl4pPr>
              <a:defRPr sz="1365"/>
            </a:lvl4pPr>
            <a:lvl5pPr>
              <a:defRPr sz="1365"/>
            </a:lvl5pPr>
            <a:lvl6pPr>
              <a:defRPr sz="1365"/>
            </a:lvl6pPr>
            <a:lvl7pPr>
              <a:defRPr sz="1365"/>
            </a:lvl7pPr>
            <a:lvl8pPr>
              <a:defRPr sz="1365"/>
            </a:lvl8pPr>
            <a:lvl9pPr>
              <a:defRPr sz="136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403985"/>
            <a:ext cx="2949178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8922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11997"/>
            <a:ext cx="2949178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73826"/>
            <a:ext cx="4629150" cy="3325798"/>
          </a:xfrm>
        </p:spPr>
        <p:txBody>
          <a:bodyPr anchor="t"/>
          <a:lstStyle>
            <a:lvl1pPr marL="0" indent="0">
              <a:buNone/>
              <a:defRPr sz="2184"/>
            </a:lvl1pPr>
            <a:lvl2pPr marL="311993" indent="0">
              <a:buNone/>
              <a:defRPr sz="1911"/>
            </a:lvl2pPr>
            <a:lvl3pPr marL="623987" indent="0">
              <a:buNone/>
              <a:defRPr sz="1638"/>
            </a:lvl3pPr>
            <a:lvl4pPr marL="935980" indent="0">
              <a:buNone/>
              <a:defRPr sz="1365"/>
            </a:lvl4pPr>
            <a:lvl5pPr marL="1247973" indent="0">
              <a:buNone/>
              <a:defRPr sz="1365"/>
            </a:lvl5pPr>
            <a:lvl6pPr marL="1559966" indent="0">
              <a:buNone/>
              <a:defRPr sz="1365"/>
            </a:lvl6pPr>
            <a:lvl7pPr marL="1871960" indent="0">
              <a:buNone/>
              <a:defRPr sz="1365"/>
            </a:lvl7pPr>
            <a:lvl8pPr marL="2183953" indent="0">
              <a:buNone/>
              <a:defRPr sz="1365"/>
            </a:lvl8pPr>
            <a:lvl9pPr marL="2495946" indent="0">
              <a:buNone/>
              <a:defRPr sz="136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403985"/>
            <a:ext cx="2949178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932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9164"/>
            <a:ext cx="7886700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45820"/>
            <a:ext cx="7886700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337621"/>
            <a:ext cx="205740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7D18B-105C-4091-B57A-E4A46C5B732B}" type="datetimeFigureOut">
              <a:rPr lang="de-DE" smtClean="0"/>
              <a:t>15.11.2021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337621"/>
            <a:ext cx="308610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337621"/>
            <a:ext cx="205740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718A6-86E4-4F22-B11F-E073FAF9895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272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23987" rtl="0" eaLnBrk="1" latinLnBrk="0" hangingPunct="1">
        <a:lnSpc>
          <a:spcPct val="90000"/>
        </a:lnSpc>
        <a:spcBef>
          <a:spcPct val="0"/>
        </a:spcBef>
        <a:buNone/>
        <a:defRPr sz="30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997" indent="-155997" algn="l" defTabSz="623987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1911" kern="1200">
          <a:solidFill>
            <a:schemeClr val="tx1"/>
          </a:solidFill>
          <a:latin typeface="+mn-lt"/>
          <a:ea typeface="+mn-ea"/>
          <a:cs typeface="+mn-cs"/>
        </a:defRPr>
      </a:lvl1pPr>
      <a:lvl2pPr marL="46799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2pPr>
      <a:lvl3pPr marL="77998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3pPr>
      <a:lvl4pPr marL="109197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40397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71596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202795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33995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65194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1pPr>
      <a:lvl2pPr marL="31199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2pPr>
      <a:lvl3pPr marL="623987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3pPr>
      <a:lvl4pPr marL="93598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24797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55996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187196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18395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49594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WORK\PEARSON\000 FOLIEN\4147\JPG\4147_-81.jpg">
            <a:extLst>
              <a:ext uri="{FF2B5EF4-FFF2-40B4-BE49-F238E27FC236}">
                <a16:creationId xmlns:a16="http://schemas.microsoft.com/office/drawing/2014/main" id="{E9A16C0A-83CF-4159-8301-3188CA151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27" y="130452"/>
            <a:ext cx="8428749" cy="441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54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3</cp:revision>
  <dcterms:created xsi:type="dcterms:W3CDTF">2021-11-15T05:10:04Z</dcterms:created>
  <dcterms:modified xsi:type="dcterms:W3CDTF">2021-11-15T05:42:28Z</dcterms:modified>
</cp:coreProperties>
</file>