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5040313" cy="25193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23" autoAdjust="0"/>
    <p:restoredTop sz="94660"/>
  </p:normalViewPr>
  <p:slideViewPr>
    <p:cSldViewPr snapToGrid="0">
      <p:cViewPr varScale="1">
        <p:scale>
          <a:sx n="288" d="100"/>
          <a:sy n="288" d="100"/>
        </p:scale>
        <p:origin x="366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0039" y="412312"/>
            <a:ext cx="3780235" cy="877112"/>
          </a:xfrm>
        </p:spPr>
        <p:txBody>
          <a:bodyPr anchor="b"/>
          <a:lstStyle>
            <a:lvl1pPr algn="ctr">
              <a:defRPr sz="220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0039" y="1323249"/>
            <a:ext cx="3780235" cy="608263"/>
          </a:xfrm>
        </p:spPr>
        <p:txBody>
          <a:bodyPr/>
          <a:lstStyle>
            <a:lvl1pPr marL="0" indent="0" algn="ctr">
              <a:buNone/>
              <a:defRPr sz="882"/>
            </a:lvl1pPr>
            <a:lvl2pPr marL="167975" indent="0" algn="ctr">
              <a:buNone/>
              <a:defRPr sz="735"/>
            </a:lvl2pPr>
            <a:lvl3pPr marL="335951" indent="0" algn="ctr">
              <a:buNone/>
              <a:defRPr sz="661"/>
            </a:lvl3pPr>
            <a:lvl4pPr marL="503926" indent="0" algn="ctr">
              <a:buNone/>
              <a:defRPr sz="588"/>
            </a:lvl4pPr>
            <a:lvl5pPr marL="671901" indent="0" algn="ctr">
              <a:buNone/>
              <a:defRPr sz="588"/>
            </a:lvl5pPr>
            <a:lvl6pPr marL="839876" indent="0" algn="ctr">
              <a:buNone/>
              <a:defRPr sz="588"/>
            </a:lvl6pPr>
            <a:lvl7pPr marL="1007852" indent="0" algn="ctr">
              <a:buNone/>
              <a:defRPr sz="588"/>
            </a:lvl7pPr>
            <a:lvl8pPr marL="1175827" indent="0" algn="ctr">
              <a:buNone/>
              <a:defRPr sz="588"/>
            </a:lvl8pPr>
            <a:lvl9pPr marL="1343802" indent="0" algn="ctr">
              <a:buNone/>
              <a:defRPr sz="58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53DF3-4BB0-46F4-8F77-6E54746FA8A1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502F6-4B57-4939-86EB-1B88380C7D0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9970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53DF3-4BB0-46F4-8F77-6E54746FA8A1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502F6-4B57-4939-86EB-1B88380C7D0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6566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06974" y="134133"/>
            <a:ext cx="1086817" cy="21350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521" y="134133"/>
            <a:ext cx="3197449" cy="21350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53DF3-4BB0-46F4-8F77-6E54746FA8A1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502F6-4B57-4939-86EB-1B88380C7D0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4686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53DF3-4BB0-46F4-8F77-6E54746FA8A1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502F6-4B57-4939-86EB-1B88380C7D0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98344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896" y="628091"/>
            <a:ext cx="4347270" cy="1047985"/>
          </a:xfrm>
        </p:spPr>
        <p:txBody>
          <a:bodyPr anchor="b"/>
          <a:lstStyle>
            <a:lvl1pPr>
              <a:defRPr sz="220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896" y="1685991"/>
            <a:ext cx="4347270" cy="551110"/>
          </a:xfrm>
        </p:spPr>
        <p:txBody>
          <a:bodyPr/>
          <a:lstStyle>
            <a:lvl1pPr marL="0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1pPr>
            <a:lvl2pPr marL="167975" indent="0">
              <a:buNone/>
              <a:defRPr sz="735">
                <a:solidFill>
                  <a:schemeClr val="tx1">
                    <a:tint val="75000"/>
                  </a:schemeClr>
                </a:solidFill>
              </a:defRPr>
            </a:lvl2pPr>
            <a:lvl3pPr marL="335951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3pPr>
            <a:lvl4pPr marL="503926" indent="0">
              <a:buNone/>
              <a:defRPr sz="588">
                <a:solidFill>
                  <a:schemeClr val="tx1">
                    <a:tint val="75000"/>
                  </a:schemeClr>
                </a:solidFill>
              </a:defRPr>
            </a:lvl4pPr>
            <a:lvl5pPr marL="671901" indent="0">
              <a:buNone/>
              <a:defRPr sz="588">
                <a:solidFill>
                  <a:schemeClr val="tx1">
                    <a:tint val="75000"/>
                  </a:schemeClr>
                </a:solidFill>
              </a:defRPr>
            </a:lvl5pPr>
            <a:lvl6pPr marL="839876" indent="0">
              <a:buNone/>
              <a:defRPr sz="588">
                <a:solidFill>
                  <a:schemeClr val="tx1">
                    <a:tint val="75000"/>
                  </a:schemeClr>
                </a:solidFill>
              </a:defRPr>
            </a:lvl6pPr>
            <a:lvl7pPr marL="1007852" indent="0">
              <a:buNone/>
              <a:defRPr sz="588">
                <a:solidFill>
                  <a:schemeClr val="tx1">
                    <a:tint val="75000"/>
                  </a:schemeClr>
                </a:solidFill>
              </a:defRPr>
            </a:lvl7pPr>
            <a:lvl8pPr marL="1175827" indent="0">
              <a:buNone/>
              <a:defRPr sz="588">
                <a:solidFill>
                  <a:schemeClr val="tx1">
                    <a:tint val="75000"/>
                  </a:schemeClr>
                </a:solidFill>
              </a:defRPr>
            </a:lvl8pPr>
            <a:lvl9pPr marL="1343802" indent="0">
              <a:buNone/>
              <a:defRPr sz="58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53DF3-4BB0-46F4-8F77-6E54746FA8A1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502F6-4B57-4939-86EB-1B88380C7D0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1394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6522" y="670664"/>
            <a:ext cx="2142133" cy="15985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51658" y="670664"/>
            <a:ext cx="2142133" cy="15985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53DF3-4BB0-46F4-8F77-6E54746FA8A1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502F6-4B57-4939-86EB-1B88380C7D0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2207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178" y="134133"/>
            <a:ext cx="4347270" cy="48696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178" y="617594"/>
            <a:ext cx="2132288" cy="302673"/>
          </a:xfrm>
        </p:spPr>
        <p:txBody>
          <a:bodyPr anchor="b"/>
          <a:lstStyle>
            <a:lvl1pPr marL="0" indent="0">
              <a:buNone/>
              <a:defRPr sz="882" b="1"/>
            </a:lvl1pPr>
            <a:lvl2pPr marL="167975" indent="0">
              <a:buNone/>
              <a:defRPr sz="735" b="1"/>
            </a:lvl2pPr>
            <a:lvl3pPr marL="335951" indent="0">
              <a:buNone/>
              <a:defRPr sz="661" b="1"/>
            </a:lvl3pPr>
            <a:lvl4pPr marL="503926" indent="0">
              <a:buNone/>
              <a:defRPr sz="588" b="1"/>
            </a:lvl4pPr>
            <a:lvl5pPr marL="671901" indent="0">
              <a:buNone/>
              <a:defRPr sz="588" b="1"/>
            </a:lvl5pPr>
            <a:lvl6pPr marL="839876" indent="0">
              <a:buNone/>
              <a:defRPr sz="588" b="1"/>
            </a:lvl6pPr>
            <a:lvl7pPr marL="1007852" indent="0">
              <a:buNone/>
              <a:defRPr sz="588" b="1"/>
            </a:lvl7pPr>
            <a:lvl8pPr marL="1175827" indent="0">
              <a:buNone/>
              <a:defRPr sz="588" b="1"/>
            </a:lvl8pPr>
            <a:lvl9pPr marL="1343802" indent="0">
              <a:buNone/>
              <a:defRPr sz="58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78" y="920267"/>
            <a:ext cx="2132288" cy="1353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551658" y="617594"/>
            <a:ext cx="2142790" cy="302673"/>
          </a:xfrm>
        </p:spPr>
        <p:txBody>
          <a:bodyPr anchor="b"/>
          <a:lstStyle>
            <a:lvl1pPr marL="0" indent="0">
              <a:buNone/>
              <a:defRPr sz="882" b="1"/>
            </a:lvl1pPr>
            <a:lvl2pPr marL="167975" indent="0">
              <a:buNone/>
              <a:defRPr sz="735" b="1"/>
            </a:lvl2pPr>
            <a:lvl3pPr marL="335951" indent="0">
              <a:buNone/>
              <a:defRPr sz="661" b="1"/>
            </a:lvl3pPr>
            <a:lvl4pPr marL="503926" indent="0">
              <a:buNone/>
              <a:defRPr sz="588" b="1"/>
            </a:lvl4pPr>
            <a:lvl5pPr marL="671901" indent="0">
              <a:buNone/>
              <a:defRPr sz="588" b="1"/>
            </a:lvl5pPr>
            <a:lvl6pPr marL="839876" indent="0">
              <a:buNone/>
              <a:defRPr sz="588" b="1"/>
            </a:lvl6pPr>
            <a:lvl7pPr marL="1007852" indent="0">
              <a:buNone/>
              <a:defRPr sz="588" b="1"/>
            </a:lvl7pPr>
            <a:lvl8pPr marL="1175827" indent="0">
              <a:buNone/>
              <a:defRPr sz="588" b="1"/>
            </a:lvl8pPr>
            <a:lvl9pPr marL="1343802" indent="0">
              <a:buNone/>
              <a:defRPr sz="58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551658" y="920267"/>
            <a:ext cx="2142790" cy="1353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53DF3-4BB0-46F4-8F77-6E54746FA8A1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502F6-4B57-4939-86EB-1B88380C7D0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7957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53DF3-4BB0-46F4-8F77-6E54746FA8A1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502F6-4B57-4939-86EB-1B88380C7D0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233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53DF3-4BB0-46F4-8F77-6E54746FA8A1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502F6-4B57-4939-86EB-1B88380C7D0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9071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178" y="167958"/>
            <a:ext cx="1625632" cy="587851"/>
          </a:xfrm>
        </p:spPr>
        <p:txBody>
          <a:bodyPr anchor="b"/>
          <a:lstStyle>
            <a:lvl1pPr>
              <a:defRPr sz="11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790" y="362742"/>
            <a:ext cx="2551658" cy="1790381"/>
          </a:xfrm>
        </p:spPr>
        <p:txBody>
          <a:bodyPr/>
          <a:lstStyle>
            <a:lvl1pPr>
              <a:defRPr sz="1176"/>
            </a:lvl1pPr>
            <a:lvl2pPr>
              <a:defRPr sz="1029"/>
            </a:lvl2pPr>
            <a:lvl3pPr>
              <a:defRPr sz="882"/>
            </a:lvl3pPr>
            <a:lvl4pPr>
              <a:defRPr sz="735"/>
            </a:lvl4pPr>
            <a:lvl5pPr>
              <a:defRPr sz="735"/>
            </a:lvl5pPr>
            <a:lvl6pPr>
              <a:defRPr sz="735"/>
            </a:lvl6pPr>
            <a:lvl7pPr>
              <a:defRPr sz="735"/>
            </a:lvl7pPr>
            <a:lvl8pPr>
              <a:defRPr sz="735"/>
            </a:lvl8pPr>
            <a:lvl9pPr>
              <a:defRPr sz="73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7178" y="755809"/>
            <a:ext cx="1625632" cy="1400229"/>
          </a:xfrm>
        </p:spPr>
        <p:txBody>
          <a:bodyPr/>
          <a:lstStyle>
            <a:lvl1pPr marL="0" indent="0">
              <a:buNone/>
              <a:defRPr sz="588"/>
            </a:lvl1pPr>
            <a:lvl2pPr marL="167975" indent="0">
              <a:buNone/>
              <a:defRPr sz="514"/>
            </a:lvl2pPr>
            <a:lvl3pPr marL="335951" indent="0">
              <a:buNone/>
              <a:defRPr sz="441"/>
            </a:lvl3pPr>
            <a:lvl4pPr marL="503926" indent="0">
              <a:buNone/>
              <a:defRPr sz="367"/>
            </a:lvl4pPr>
            <a:lvl5pPr marL="671901" indent="0">
              <a:buNone/>
              <a:defRPr sz="367"/>
            </a:lvl5pPr>
            <a:lvl6pPr marL="839876" indent="0">
              <a:buNone/>
              <a:defRPr sz="367"/>
            </a:lvl6pPr>
            <a:lvl7pPr marL="1007852" indent="0">
              <a:buNone/>
              <a:defRPr sz="367"/>
            </a:lvl7pPr>
            <a:lvl8pPr marL="1175827" indent="0">
              <a:buNone/>
              <a:defRPr sz="367"/>
            </a:lvl8pPr>
            <a:lvl9pPr marL="1343802" indent="0">
              <a:buNone/>
              <a:defRPr sz="3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53DF3-4BB0-46F4-8F77-6E54746FA8A1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502F6-4B57-4939-86EB-1B88380C7D0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3393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178" y="167958"/>
            <a:ext cx="1625632" cy="587851"/>
          </a:xfrm>
        </p:spPr>
        <p:txBody>
          <a:bodyPr anchor="b"/>
          <a:lstStyle>
            <a:lvl1pPr>
              <a:defRPr sz="11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42790" y="362742"/>
            <a:ext cx="2551658" cy="1790381"/>
          </a:xfrm>
        </p:spPr>
        <p:txBody>
          <a:bodyPr anchor="t"/>
          <a:lstStyle>
            <a:lvl1pPr marL="0" indent="0">
              <a:buNone/>
              <a:defRPr sz="1176"/>
            </a:lvl1pPr>
            <a:lvl2pPr marL="167975" indent="0">
              <a:buNone/>
              <a:defRPr sz="1029"/>
            </a:lvl2pPr>
            <a:lvl3pPr marL="335951" indent="0">
              <a:buNone/>
              <a:defRPr sz="882"/>
            </a:lvl3pPr>
            <a:lvl4pPr marL="503926" indent="0">
              <a:buNone/>
              <a:defRPr sz="735"/>
            </a:lvl4pPr>
            <a:lvl5pPr marL="671901" indent="0">
              <a:buNone/>
              <a:defRPr sz="735"/>
            </a:lvl5pPr>
            <a:lvl6pPr marL="839876" indent="0">
              <a:buNone/>
              <a:defRPr sz="735"/>
            </a:lvl6pPr>
            <a:lvl7pPr marL="1007852" indent="0">
              <a:buNone/>
              <a:defRPr sz="735"/>
            </a:lvl7pPr>
            <a:lvl8pPr marL="1175827" indent="0">
              <a:buNone/>
              <a:defRPr sz="735"/>
            </a:lvl8pPr>
            <a:lvl9pPr marL="1343802" indent="0">
              <a:buNone/>
              <a:defRPr sz="73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7178" y="755809"/>
            <a:ext cx="1625632" cy="1400229"/>
          </a:xfrm>
        </p:spPr>
        <p:txBody>
          <a:bodyPr/>
          <a:lstStyle>
            <a:lvl1pPr marL="0" indent="0">
              <a:buNone/>
              <a:defRPr sz="588"/>
            </a:lvl1pPr>
            <a:lvl2pPr marL="167975" indent="0">
              <a:buNone/>
              <a:defRPr sz="514"/>
            </a:lvl2pPr>
            <a:lvl3pPr marL="335951" indent="0">
              <a:buNone/>
              <a:defRPr sz="441"/>
            </a:lvl3pPr>
            <a:lvl4pPr marL="503926" indent="0">
              <a:buNone/>
              <a:defRPr sz="367"/>
            </a:lvl4pPr>
            <a:lvl5pPr marL="671901" indent="0">
              <a:buNone/>
              <a:defRPr sz="367"/>
            </a:lvl5pPr>
            <a:lvl6pPr marL="839876" indent="0">
              <a:buNone/>
              <a:defRPr sz="367"/>
            </a:lvl6pPr>
            <a:lvl7pPr marL="1007852" indent="0">
              <a:buNone/>
              <a:defRPr sz="367"/>
            </a:lvl7pPr>
            <a:lvl8pPr marL="1175827" indent="0">
              <a:buNone/>
              <a:defRPr sz="367"/>
            </a:lvl8pPr>
            <a:lvl9pPr marL="1343802" indent="0">
              <a:buNone/>
              <a:defRPr sz="3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53DF3-4BB0-46F4-8F77-6E54746FA8A1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502F6-4B57-4939-86EB-1B88380C7D0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71058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6522" y="134133"/>
            <a:ext cx="4347270" cy="486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522" y="670664"/>
            <a:ext cx="4347270" cy="15985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6522" y="2335076"/>
            <a:ext cx="1134070" cy="1341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453DF3-4BB0-46F4-8F77-6E54746FA8A1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69604" y="2335076"/>
            <a:ext cx="1701106" cy="1341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59721" y="2335076"/>
            <a:ext cx="1134070" cy="1341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5502F6-4B57-4939-86EB-1B88380C7D0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21704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335951" rtl="0" eaLnBrk="1" latinLnBrk="0" hangingPunct="1">
        <a:lnSpc>
          <a:spcPct val="90000"/>
        </a:lnSpc>
        <a:spcBef>
          <a:spcPct val="0"/>
        </a:spcBef>
        <a:buNone/>
        <a:defRPr sz="16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3988" indent="-83988" algn="l" defTabSz="335951" rtl="0" eaLnBrk="1" latinLnBrk="0" hangingPunct="1">
        <a:lnSpc>
          <a:spcPct val="90000"/>
        </a:lnSpc>
        <a:spcBef>
          <a:spcPts val="367"/>
        </a:spcBef>
        <a:buFont typeface="Arial" panose="020B0604020202020204" pitchFamily="34" charset="0"/>
        <a:buChar char="•"/>
        <a:defRPr sz="1029" kern="1200">
          <a:solidFill>
            <a:schemeClr val="tx1"/>
          </a:solidFill>
          <a:latin typeface="+mn-lt"/>
          <a:ea typeface="+mn-ea"/>
          <a:cs typeface="+mn-cs"/>
        </a:defRPr>
      </a:lvl1pPr>
      <a:lvl2pPr marL="251963" indent="-83988" algn="l" defTabSz="335951" rtl="0" eaLnBrk="1" latinLnBrk="0" hangingPunct="1">
        <a:lnSpc>
          <a:spcPct val="90000"/>
        </a:lnSpc>
        <a:spcBef>
          <a:spcPts val="184"/>
        </a:spcBef>
        <a:buFont typeface="Arial" panose="020B0604020202020204" pitchFamily="34" charset="0"/>
        <a:buChar char="•"/>
        <a:defRPr sz="882" kern="1200">
          <a:solidFill>
            <a:schemeClr val="tx1"/>
          </a:solidFill>
          <a:latin typeface="+mn-lt"/>
          <a:ea typeface="+mn-ea"/>
          <a:cs typeface="+mn-cs"/>
        </a:defRPr>
      </a:lvl2pPr>
      <a:lvl3pPr marL="419938" indent="-83988" algn="l" defTabSz="335951" rtl="0" eaLnBrk="1" latinLnBrk="0" hangingPunct="1">
        <a:lnSpc>
          <a:spcPct val="90000"/>
        </a:lnSpc>
        <a:spcBef>
          <a:spcPts val="184"/>
        </a:spcBef>
        <a:buFont typeface="Arial" panose="020B0604020202020204" pitchFamily="34" charset="0"/>
        <a:buChar char="•"/>
        <a:defRPr sz="735" kern="1200">
          <a:solidFill>
            <a:schemeClr val="tx1"/>
          </a:solidFill>
          <a:latin typeface="+mn-lt"/>
          <a:ea typeface="+mn-ea"/>
          <a:cs typeface="+mn-cs"/>
        </a:defRPr>
      </a:lvl3pPr>
      <a:lvl4pPr marL="587913" indent="-83988" algn="l" defTabSz="335951" rtl="0" eaLnBrk="1" latinLnBrk="0" hangingPunct="1">
        <a:lnSpc>
          <a:spcPct val="90000"/>
        </a:lnSpc>
        <a:spcBef>
          <a:spcPts val="184"/>
        </a:spcBef>
        <a:buFont typeface="Arial" panose="020B0604020202020204" pitchFamily="34" charset="0"/>
        <a:buChar char="•"/>
        <a:defRPr sz="661" kern="1200">
          <a:solidFill>
            <a:schemeClr val="tx1"/>
          </a:solidFill>
          <a:latin typeface="+mn-lt"/>
          <a:ea typeface="+mn-ea"/>
          <a:cs typeface="+mn-cs"/>
        </a:defRPr>
      </a:lvl4pPr>
      <a:lvl5pPr marL="755889" indent="-83988" algn="l" defTabSz="335951" rtl="0" eaLnBrk="1" latinLnBrk="0" hangingPunct="1">
        <a:lnSpc>
          <a:spcPct val="90000"/>
        </a:lnSpc>
        <a:spcBef>
          <a:spcPts val="184"/>
        </a:spcBef>
        <a:buFont typeface="Arial" panose="020B0604020202020204" pitchFamily="34" charset="0"/>
        <a:buChar char="•"/>
        <a:defRPr sz="661" kern="1200">
          <a:solidFill>
            <a:schemeClr val="tx1"/>
          </a:solidFill>
          <a:latin typeface="+mn-lt"/>
          <a:ea typeface="+mn-ea"/>
          <a:cs typeface="+mn-cs"/>
        </a:defRPr>
      </a:lvl5pPr>
      <a:lvl6pPr marL="923864" indent="-83988" algn="l" defTabSz="335951" rtl="0" eaLnBrk="1" latinLnBrk="0" hangingPunct="1">
        <a:lnSpc>
          <a:spcPct val="90000"/>
        </a:lnSpc>
        <a:spcBef>
          <a:spcPts val="184"/>
        </a:spcBef>
        <a:buFont typeface="Arial" panose="020B0604020202020204" pitchFamily="34" charset="0"/>
        <a:buChar char="•"/>
        <a:defRPr sz="661" kern="1200">
          <a:solidFill>
            <a:schemeClr val="tx1"/>
          </a:solidFill>
          <a:latin typeface="+mn-lt"/>
          <a:ea typeface="+mn-ea"/>
          <a:cs typeface="+mn-cs"/>
        </a:defRPr>
      </a:lvl6pPr>
      <a:lvl7pPr marL="1091839" indent="-83988" algn="l" defTabSz="335951" rtl="0" eaLnBrk="1" latinLnBrk="0" hangingPunct="1">
        <a:lnSpc>
          <a:spcPct val="90000"/>
        </a:lnSpc>
        <a:spcBef>
          <a:spcPts val="184"/>
        </a:spcBef>
        <a:buFont typeface="Arial" panose="020B0604020202020204" pitchFamily="34" charset="0"/>
        <a:buChar char="•"/>
        <a:defRPr sz="661" kern="1200">
          <a:solidFill>
            <a:schemeClr val="tx1"/>
          </a:solidFill>
          <a:latin typeface="+mn-lt"/>
          <a:ea typeface="+mn-ea"/>
          <a:cs typeface="+mn-cs"/>
        </a:defRPr>
      </a:lvl7pPr>
      <a:lvl8pPr marL="1259815" indent="-83988" algn="l" defTabSz="335951" rtl="0" eaLnBrk="1" latinLnBrk="0" hangingPunct="1">
        <a:lnSpc>
          <a:spcPct val="90000"/>
        </a:lnSpc>
        <a:spcBef>
          <a:spcPts val="184"/>
        </a:spcBef>
        <a:buFont typeface="Arial" panose="020B0604020202020204" pitchFamily="34" charset="0"/>
        <a:buChar char="•"/>
        <a:defRPr sz="661" kern="1200">
          <a:solidFill>
            <a:schemeClr val="tx1"/>
          </a:solidFill>
          <a:latin typeface="+mn-lt"/>
          <a:ea typeface="+mn-ea"/>
          <a:cs typeface="+mn-cs"/>
        </a:defRPr>
      </a:lvl8pPr>
      <a:lvl9pPr marL="1427790" indent="-83988" algn="l" defTabSz="335951" rtl="0" eaLnBrk="1" latinLnBrk="0" hangingPunct="1">
        <a:lnSpc>
          <a:spcPct val="90000"/>
        </a:lnSpc>
        <a:spcBef>
          <a:spcPts val="184"/>
        </a:spcBef>
        <a:buFont typeface="Arial" panose="020B0604020202020204" pitchFamily="34" charset="0"/>
        <a:buChar char="•"/>
        <a:defRPr sz="6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35951" rtl="0" eaLnBrk="1" latinLnBrk="0" hangingPunct="1">
        <a:defRPr sz="661" kern="1200">
          <a:solidFill>
            <a:schemeClr val="tx1"/>
          </a:solidFill>
          <a:latin typeface="+mn-lt"/>
          <a:ea typeface="+mn-ea"/>
          <a:cs typeface="+mn-cs"/>
        </a:defRPr>
      </a:lvl1pPr>
      <a:lvl2pPr marL="167975" algn="l" defTabSz="335951" rtl="0" eaLnBrk="1" latinLnBrk="0" hangingPunct="1">
        <a:defRPr sz="661" kern="1200">
          <a:solidFill>
            <a:schemeClr val="tx1"/>
          </a:solidFill>
          <a:latin typeface="+mn-lt"/>
          <a:ea typeface="+mn-ea"/>
          <a:cs typeface="+mn-cs"/>
        </a:defRPr>
      </a:lvl2pPr>
      <a:lvl3pPr marL="335951" algn="l" defTabSz="335951" rtl="0" eaLnBrk="1" latinLnBrk="0" hangingPunct="1">
        <a:defRPr sz="661" kern="1200">
          <a:solidFill>
            <a:schemeClr val="tx1"/>
          </a:solidFill>
          <a:latin typeface="+mn-lt"/>
          <a:ea typeface="+mn-ea"/>
          <a:cs typeface="+mn-cs"/>
        </a:defRPr>
      </a:lvl3pPr>
      <a:lvl4pPr marL="503926" algn="l" defTabSz="335951" rtl="0" eaLnBrk="1" latinLnBrk="0" hangingPunct="1">
        <a:defRPr sz="661" kern="1200">
          <a:solidFill>
            <a:schemeClr val="tx1"/>
          </a:solidFill>
          <a:latin typeface="+mn-lt"/>
          <a:ea typeface="+mn-ea"/>
          <a:cs typeface="+mn-cs"/>
        </a:defRPr>
      </a:lvl4pPr>
      <a:lvl5pPr marL="671901" algn="l" defTabSz="335951" rtl="0" eaLnBrk="1" latinLnBrk="0" hangingPunct="1">
        <a:defRPr sz="661" kern="1200">
          <a:solidFill>
            <a:schemeClr val="tx1"/>
          </a:solidFill>
          <a:latin typeface="+mn-lt"/>
          <a:ea typeface="+mn-ea"/>
          <a:cs typeface="+mn-cs"/>
        </a:defRPr>
      </a:lvl5pPr>
      <a:lvl6pPr marL="839876" algn="l" defTabSz="335951" rtl="0" eaLnBrk="1" latinLnBrk="0" hangingPunct="1">
        <a:defRPr sz="661" kern="1200">
          <a:solidFill>
            <a:schemeClr val="tx1"/>
          </a:solidFill>
          <a:latin typeface="+mn-lt"/>
          <a:ea typeface="+mn-ea"/>
          <a:cs typeface="+mn-cs"/>
        </a:defRPr>
      </a:lvl6pPr>
      <a:lvl7pPr marL="1007852" algn="l" defTabSz="335951" rtl="0" eaLnBrk="1" latinLnBrk="0" hangingPunct="1">
        <a:defRPr sz="661" kern="1200">
          <a:solidFill>
            <a:schemeClr val="tx1"/>
          </a:solidFill>
          <a:latin typeface="+mn-lt"/>
          <a:ea typeface="+mn-ea"/>
          <a:cs typeface="+mn-cs"/>
        </a:defRPr>
      </a:lvl7pPr>
      <a:lvl8pPr marL="1175827" algn="l" defTabSz="335951" rtl="0" eaLnBrk="1" latinLnBrk="0" hangingPunct="1">
        <a:defRPr sz="661" kern="1200">
          <a:solidFill>
            <a:schemeClr val="tx1"/>
          </a:solidFill>
          <a:latin typeface="+mn-lt"/>
          <a:ea typeface="+mn-ea"/>
          <a:cs typeface="+mn-cs"/>
        </a:defRPr>
      </a:lvl8pPr>
      <a:lvl9pPr marL="1343802" algn="l" defTabSz="335951" rtl="0" eaLnBrk="1" latinLnBrk="0" hangingPunct="1">
        <a:defRPr sz="6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WORK\PEARSON\000 FOLIEN\4147\JPG\4147_-51.jpg">
            <a:extLst>
              <a:ext uri="{FF2B5EF4-FFF2-40B4-BE49-F238E27FC236}">
                <a16:creationId xmlns:a16="http://schemas.microsoft.com/office/drawing/2014/main" id="{5961DB54-7C9D-4EA3-8611-03011700A2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26" y="23960"/>
            <a:ext cx="4498911" cy="2471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77857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Dirk Ostwald</dc:creator>
  <cp:lastModifiedBy>Dirk Ostwald</cp:lastModifiedBy>
  <cp:revision>3</cp:revision>
  <dcterms:created xsi:type="dcterms:W3CDTF">2021-11-08T07:42:36Z</dcterms:created>
  <dcterms:modified xsi:type="dcterms:W3CDTF">2021-11-08T08:39:57Z</dcterms:modified>
</cp:coreProperties>
</file>