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5400675" cy="4679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4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51" y="765909"/>
            <a:ext cx="4590574" cy="1629316"/>
          </a:xfrm>
        </p:spPr>
        <p:txBody>
          <a:bodyPr anchor="b"/>
          <a:lstStyle>
            <a:lvl1pPr algn="ctr">
              <a:defRPr sz="354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5085" y="2458058"/>
            <a:ext cx="4050506" cy="1129904"/>
          </a:xfrm>
        </p:spPr>
        <p:txBody>
          <a:bodyPr/>
          <a:lstStyle>
            <a:lvl1pPr marL="0" indent="0" algn="ctr">
              <a:buNone/>
              <a:defRPr sz="1417"/>
            </a:lvl1pPr>
            <a:lvl2pPr marL="270022" indent="0" algn="ctr">
              <a:buNone/>
              <a:defRPr sz="1181"/>
            </a:lvl2pPr>
            <a:lvl3pPr marL="540045" indent="0" algn="ctr">
              <a:buNone/>
              <a:defRPr sz="1063"/>
            </a:lvl3pPr>
            <a:lvl4pPr marL="810067" indent="0" algn="ctr">
              <a:buNone/>
              <a:defRPr sz="945"/>
            </a:lvl4pPr>
            <a:lvl5pPr marL="1080089" indent="0" algn="ctr">
              <a:buNone/>
              <a:defRPr sz="945"/>
            </a:lvl5pPr>
            <a:lvl6pPr marL="1350112" indent="0" algn="ctr">
              <a:buNone/>
              <a:defRPr sz="945"/>
            </a:lvl6pPr>
            <a:lvl7pPr marL="1620134" indent="0" algn="ctr">
              <a:buNone/>
              <a:defRPr sz="945"/>
            </a:lvl7pPr>
            <a:lvl8pPr marL="1890156" indent="0" algn="ctr">
              <a:buNone/>
              <a:defRPr sz="945"/>
            </a:lvl8pPr>
            <a:lvl9pPr marL="2160179" indent="0" algn="ctr">
              <a:buNone/>
              <a:defRPr sz="945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E98E9-FD66-4BDB-8CB3-36A0EF7B8C92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B05F-9B69-49BF-BFB0-B58E065F5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7267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E98E9-FD66-4BDB-8CB3-36A0EF7B8C92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B05F-9B69-49BF-BFB0-B58E065F5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847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64858" y="249164"/>
            <a:ext cx="1164521" cy="39660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297" y="249164"/>
            <a:ext cx="3426053" cy="39660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E98E9-FD66-4BDB-8CB3-36A0EF7B8C92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B05F-9B69-49BF-BFB0-B58E065F5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750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E98E9-FD66-4BDB-8CB3-36A0EF7B8C92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B05F-9B69-49BF-BFB0-B58E065F5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4975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84" y="1166739"/>
            <a:ext cx="4658082" cy="1946729"/>
          </a:xfrm>
        </p:spPr>
        <p:txBody>
          <a:bodyPr anchor="b"/>
          <a:lstStyle>
            <a:lvl1pPr>
              <a:defRPr sz="354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484" y="3131884"/>
            <a:ext cx="4658082" cy="1023739"/>
          </a:xfrm>
        </p:spPr>
        <p:txBody>
          <a:bodyPr/>
          <a:lstStyle>
            <a:lvl1pPr marL="0" indent="0">
              <a:buNone/>
              <a:defRPr sz="1417">
                <a:solidFill>
                  <a:schemeClr val="tx1"/>
                </a:solidFill>
              </a:defRPr>
            </a:lvl1pPr>
            <a:lvl2pPr marL="270022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2pPr>
            <a:lvl3pPr marL="540045" indent="0">
              <a:buNone/>
              <a:defRPr sz="1063">
                <a:solidFill>
                  <a:schemeClr val="tx1">
                    <a:tint val="75000"/>
                  </a:schemeClr>
                </a:solidFill>
              </a:defRPr>
            </a:lvl3pPr>
            <a:lvl4pPr marL="81006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4pPr>
            <a:lvl5pPr marL="1080089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5pPr>
            <a:lvl6pPr marL="1350112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6pPr>
            <a:lvl7pPr marL="1620134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7pPr>
            <a:lvl8pPr marL="1890156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8pPr>
            <a:lvl9pPr marL="2160179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E98E9-FD66-4BDB-8CB3-36A0EF7B8C92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B05F-9B69-49BF-BFB0-B58E065F5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665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296" y="1245820"/>
            <a:ext cx="2295287" cy="29693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4092" y="1245820"/>
            <a:ext cx="2295287" cy="29693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E98E9-FD66-4BDB-8CB3-36A0EF7B8C92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B05F-9B69-49BF-BFB0-B58E065F5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979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249165"/>
            <a:ext cx="4658082" cy="9045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01" y="1147238"/>
            <a:ext cx="2284738" cy="562244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70022" indent="0">
              <a:buNone/>
              <a:defRPr sz="1181" b="1"/>
            </a:lvl2pPr>
            <a:lvl3pPr marL="540045" indent="0">
              <a:buNone/>
              <a:defRPr sz="1063" b="1"/>
            </a:lvl3pPr>
            <a:lvl4pPr marL="810067" indent="0">
              <a:buNone/>
              <a:defRPr sz="945" b="1"/>
            </a:lvl4pPr>
            <a:lvl5pPr marL="1080089" indent="0">
              <a:buNone/>
              <a:defRPr sz="945" b="1"/>
            </a:lvl5pPr>
            <a:lvl6pPr marL="1350112" indent="0">
              <a:buNone/>
              <a:defRPr sz="945" b="1"/>
            </a:lvl6pPr>
            <a:lvl7pPr marL="1620134" indent="0">
              <a:buNone/>
              <a:defRPr sz="945" b="1"/>
            </a:lvl7pPr>
            <a:lvl8pPr marL="1890156" indent="0">
              <a:buNone/>
              <a:defRPr sz="945" b="1"/>
            </a:lvl8pPr>
            <a:lvl9pPr marL="2160179" indent="0">
              <a:buNone/>
              <a:defRPr sz="94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2001" y="1709482"/>
            <a:ext cx="2284738" cy="25143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34092" y="1147238"/>
            <a:ext cx="2295990" cy="562244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70022" indent="0">
              <a:buNone/>
              <a:defRPr sz="1181" b="1"/>
            </a:lvl2pPr>
            <a:lvl3pPr marL="540045" indent="0">
              <a:buNone/>
              <a:defRPr sz="1063" b="1"/>
            </a:lvl3pPr>
            <a:lvl4pPr marL="810067" indent="0">
              <a:buNone/>
              <a:defRPr sz="945" b="1"/>
            </a:lvl4pPr>
            <a:lvl5pPr marL="1080089" indent="0">
              <a:buNone/>
              <a:defRPr sz="945" b="1"/>
            </a:lvl5pPr>
            <a:lvl6pPr marL="1350112" indent="0">
              <a:buNone/>
              <a:defRPr sz="945" b="1"/>
            </a:lvl6pPr>
            <a:lvl7pPr marL="1620134" indent="0">
              <a:buNone/>
              <a:defRPr sz="945" b="1"/>
            </a:lvl7pPr>
            <a:lvl8pPr marL="1890156" indent="0">
              <a:buNone/>
              <a:defRPr sz="945" b="1"/>
            </a:lvl8pPr>
            <a:lvl9pPr marL="2160179" indent="0">
              <a:buNone/>
              <a:defRPr sz="94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34092" y="1709482"/>
            <a:ext cx="2295990" cy="25143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E98E9-FD66-4BDB-8CB3-36A0EF7B8C92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B05F-9B69-49BF-BFB0-B58E065F5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0760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E98E9-FD66-4BDB-8CB3-36A0EF7B8C92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B05F-9B69-49BF-BFB0-B58E065F5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303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E98E9-FD66-4BDB-8CB3-36A0EF7B8C92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B05F-9B69-49BF-BFB0-B58E065F5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3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311997"/>
            <a:ext cx="1741858" cy="1091988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5990" y="673827"/>
            <a:ext cx="2734092" cy="3325798"/>
          </a:xfrm>
        </p:spPr>
        <p:txBody>
          <a:bodyPr/>
          <a:lstStyle>
            <a:lvl1pPr>
              <a:defRPr sz="1890"/>
            </a:lvl1pPr>
            <a:lvl2pPr>
              <a:defRPr sz="1654"/>
            </a:lvl2pPr>
            <a:lvl3pPr>
              <a:defRPr sz="1417"/>
            </a:lvl3pPr>
            <a:lvl4pPr>
              <a:defRPr sz="1181"/>
            </a:lvl4pPr>
            <a:lvl5pPr>
              <a:defRPr sz="1181"/>
            </a:lvl5pPr>
            <a:lvl6pPr>
              <a:defRPr sz="1181"/>
            </a:lvl6pPr>
            <a:lvl7pPr>
              <a:defRPr sz="1181"/>
            </a:lvl7pPr>
            <a:lvl8pPr>
              <a:defRPr sz="1181"/>
            </a:lvl8pPr>
            <a:lvl9pPr>
              <a:defRPr sz="11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403985"/>
            <a:ext cx="1741858" cy="2601056"/>
          </a:xfrm>
        </p:spPr>
        <p:txBody>
          <a:bodyPr/>
          <a:lstStyle>
            <a:lvl1pPr marL="0" indent="0">
              <a:buNone/>
              <a:defRPr sz="945"/>
            </a:lvl1pPr>
            <a:lvl2pPr marL="270022" indent="0">
              <a:buNone/>
              <a:defRPr sz="827"/>
            </a:lvl2pPr>
            <a:lvl3pPr marL="540045" indent="0">
              <a:buNone/>
              <a:defRPr sz="709"/>
            </a:lvl3pPr>
            <a:lvl4pPr marL="810067" indent="0">
              <a:buNone/>
              <a:defRPr sz="591"/>
            </a:lvl4pPr>
            <a:lvl5pPr marL="1080089" indent="0">
              <a:buNone/>
              <a:defRPr sz="591"/>
            </a:lvl5pPr>
            <a:lvl6pPr marL="1350112" indent="0">
              <a:buNone/>
              <a:defRPr sz="591"/>
            </a:lvl6pPr>
            <a:lvl7pPr marL="1620134" indent="0">
              <a:buNone/>
              <a:defRPr sz="591"/>
            </a:lvl7pPr>
            <a:lvl8pPr marL="1890156" indent="0">
              <a:buNone/>
              <a:defRPr sz="591"/>
            </a:lvl8pPr>
            <a:lvl9pPr marL="2160179" indent="0">
              <a:buNone/>
              <a:defRPr sz="59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E98E9-FD66-4BDB-8CB3-36A0EF7B8C92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B05F-9B69-49BF-BFB0-B58E065F5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4358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311997"/>
            <a:ext cx="1741858" cy="1091988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95990" y="673827"/>
            <a:ext cx="2734092" cy="3325798"/>
          </a:xfrm>
        </p:spPr>
        <p:txBody>
          <a:bodyPr anchor="t"/>
          <a:lstStyle>
            <a:lvl1pPr marL="0" indent="0">
              <a:buNone/>
              <a:defRPr sz="1890"/>
            </a:lvl1pPr>
            <a:lvl2pPr marL="270022" indent="0">
              <a:buNone/>
              <a:defRPr sz="1654"/>
            </a:lvl2pPr>
            <a:lvl3pPr marL="540045" indent="0">
              <a:buNone/>
              <a:defRPr sz="1417"/>
            </a:lvl3pPr>
            <a:lvl4pPr marL="810067" indent="0">
              <a:buNone/>
              <a:defRPr sz="1181"/>
            </a:lvl4pPr>
            <a:lvl5pPr marL="1080089" indent="0">
              <a:buNone/>
              <a:defRPr sz="1181"/>
            </a:lvl5pPr>
            <a:lvl6pPr marL="1350112" indent="0">
              <a:buNone/>
              <a:defRPr sz="1181"/>
            </a:lvl6pPr>
            <a:lvl7pPr marL="1620134" indent="0">
              <a:buNone/>
              <a:defRPr sz="1181"/>
            </a:lvl7pPr>
            <a:lvl8pPr marL="1890156" indent="0">
              <a:buNone/>
              <a:defRPr sz="1181"/>
            </a:lvl8pPr>
            <a:lvl9pPr marL="2160179" indent="0">
              <a:buNone/>
              <a:defRPr sz="1181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403985"/>
            <a:ext cx="1741858" cy="2601056"/>
          </a:xfrm>
        </p:spPr>
        <p:txBody>
          <a:bodyPr/>
          <a:lstStyle>
            <a:lvl1pPr marL="0" indent="0">
              <a:buNone/>
              <a:defRPr sz="945"/>
            </a:lvl1pPr>
            <a:lvl2pPr marL="270022" indent="0">
              <a:buNone/>
              <a:defRPr sz="827"/>
            </a:lvl2pPr>
            <a:lvl3pPr marL="540045" indent="0">
              <a:buNone/>
              <a:defRPr sz="709"/>
            </a:lvl3pPr>
            <a:lvl4pPr marL="810067" indent="0">
              <a:buNone/>
              <a:defRPr sz="591"/>
            </a:lvl4pPr>
            <a:lvl5pPr marL="1080089" indent="0">
              <a:buNone/>
              <a:defRPr sz="591"/>
            </a:lvl5pPr>
            <a:lvl6pPr marL="1350112" indent="0">
              <a:buNone/>
              <a:defRPr sz="591"/>
            </a:lvl6pPr>
            <a:lvl7pPr marL="1620134" indent="0">
              <a:buNone/>
              <a:defRPr sz="591"/>
            </a:lvl7pPr>
            <a:lvl8pPr marL="1890156" indent="0">
              <a:buNone/>
              <a:defRPr sz="591"/>
            </a:lvl8pPr>
            <a:lvl9pPr marL="2160179" indent="0">
              <a:buNone/>
              <a:defRPr sz="59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E98E9-FD66-4BDB-8CB3-36A0EF7B8C92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1B05F-9B69-49BF-BFB0-B58E065F5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3431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297" y="249165"/>
            <a:ext cx="4658082" cy="904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297" y="1245820"/>
            <a:ext cx="4658082" cy="2969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1296" y="4337621"/>
            <a:ext cx="1215152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E98E9-FD66-4BDB-8CB3-36A0EF7B8C92}" type="datetimeFigureOut">
              <a:rPr lang="de-DE" smtClean="0"/>
              <a:t>27.01.2022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8974" y="4337621"/>
            <a:ext cx="1822728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4227" y="4337621"/>
            <a:ext cx="1215152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1B05F-9B69-49BF-BFB0-B58E065F597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9270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540045" rtl="0" eaLnBrk="1" latinLnBrk="0" hangingPunct="1">
        <a:lnSpc>
          <a:spcPct val="90000"/>
        </a:lnSpc>
        <a:spcBef>
          <a:spcPct val="0"/>
        </a:spcBef>
        <a:buNone/>
        <a:defRPr sz="25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5011" indent="-135011" algn="l" defTabSz="540045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1pPr>
      <a:lvl2pPr marL="405033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675056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181" kern="1200">
          <a:solidFill>
            <a:schemeClr val="tx1"/>
          </a:solidFill>
          <a:latin typeface="+mn-lt"/>
          <a:ea typeface="+mn-ea"/>
          <a:cs typeface="+mn-cs"/>
        </a:defRPr>
      </a:lvl3pPr>
      <a:lvl4pPr marL="945078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215100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485123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755145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2025167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295190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1pPr>
      <a:lvl2pPr marL="270022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2pPr>
      <a:lvl3pPr marL="540045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3pPr>
      <a:lvl4pPr marL="810067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080089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350112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620134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1890156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160179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8D43C81-95B0-40B4-880B-8287F62B8F40}"/>
              </a:ext>
            </a:extLst>
          </p:cNvPr>
          <p:cNvGrpSpPr/>
          <p:nvPr/>
        </p:nvGrpSpPr>
        <p:grpSpPr>
          <a:xfrm>
            <a:off x="216204" y="276339"/>
            <a:ext cx="5181030" cy="4127272"/>
            <a:chOff x="2451100" y="1460500"/>
            <a:chExt cx="5181030" cy="4127272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7DD0252-06A9-4A7B-AF16-AA3D8FE8A969}"/>
                </a:ext>
              </a:extLst>
            </p:cNvPr>
            <p:cNvSpPr/>
            <p:nvPr/>
          </p:nvSpPr>
          <p:spPr>
            <a:xfrm>
              <a:off x="2451100" y="1460500"/>
              <a:ext cx="4064000" cy="4064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C4270D0-AE2A-44D1-9A0E-86D344D60AF3}"/>
                </a:ext>
              </a:extLst>
            </p:cNvPr>
            <p:cNvSpPr txBox="1"/>
            <p:nvPr/>
          </p:nvSpPr>
          <p:spPr>
            <a:xfrm>
              <a:off x="3543579" y="1740585"/>
              <a:ext cx="187904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Zielpopulation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90C0D1C-2207-4E0D-808D-FAF30D588851}"/>
                </a:ext>
              </a:extLst>
            </p:cNvPr>
            <p:cNvSpPr/>
            <p:nvPr/>
          </p:nvSpPr>
          <p:spPr>
            <a:xfrm>
              <a:off x="3543579" y="2171472"/>
              <a:ext cx="3416300" cy="3416300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D37E9E5-E454-449F-A7D6-3C89A68CA36D}"/>
                </a:ext>
              </a:extLst>
            </p:cNvPr>
            <p:cNvSpPr txBox="1"/>
            <p:nvPr/>
          </p:nvSpPr>
          <p:spPr>
            <a:xfrm>
              <a:off x="4205780" y="2667000"/>
              <a:ext cx="243368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2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Auswahlpopulation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BF92C58-0B56-4747-945B-5AE4D649FCC4}"/>
                </a:ext>
              </a:extLst>
            </p:cNvPr>
            <p:cNvSpPr txBox="1"/>
            <p:nvPr/>
          </p:nvSpPr>
          <p:spPr>
            <a:xfrm>
              <a:off x="2810677" y="2297668"/>
              <a:ext cx="13099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Undercoverage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D2F2E08-6028-44C5-AF59-EECB1B81CA60}"/>
                </a:ext>
              </a:extLst>
            </p:cNvPr>
            <p:cNvSpPr txBox="1"/>
            <p:nvPr/>
          </p:nvSpPr>
          <p:spPr>
            <a:xfrm>
              <a:off x="6408718" y="3894133"/>
              <a:ext cx="122341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Overcoverage</a:t>
              </a:r>
              <a:endParaRPr lang="de-DE" sz="1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16D6564-5FD4-42D8-BE3D-951AA49A6504}"/>
                </a:ext>
              </a:extLst>
            </p:cNvPr>
            <p:cNvSpPr/>
            <p:nvPr/>
          </p:nvSpPr>
          <p:spPr>
            <a:xfrm>
              <a:off x="5251729" y="3948733"/>
              <a:ext cx="1294258" cy="1294258"/>
            </a:xfrm>
            <a:prstGeom prst="ellipse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B1BDEE1-AECE-4634-BE4A-7439BA6C89C2}"/>
                </a:ext>
              </a:extLst>
            </p:cNvPr>
            <p:cNvSpPr txBox="1"/>
            <p:nvPr/>
          </p:nvSpPr>
          <p:spPr>
            <a:xfrm>
              <a:off x="5172392" y="3517846"/>
              <a:ext cx="146706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2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Stichprobe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4082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Bright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2</cp:revision>
  <dcterms:created xsi:type="dcterms:W3CDTF">2022-01-12T12:19:19Z</dcterms:created>
  <dcterms:modified xsi:type="dcterms:W3CDTF">2022-01-27T10:55:11Z</dcterms:modified>
</cp:coreProperties>
</file>