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6480175" cy="3959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14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22" y="647957"/>
            <a:ext cx="4860131" cy="1378397"/>
          </a:xfrm>
        </p:spPr>
        <p:txBody>
          <a:bodyPr anchor="b"/>
          <a:lstStyle>
            <a:lvl1pPr algn="ctr">
              <a:defRPr sz="31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2079510"/>
            <a:ext cx="4860131" cy="955896"/>
          </a:xfrm>
        </p:spPr>
        <p:txBody>
          <a:bodyPr/>
          <a:lstStyle>
            <a:lvl1pPr marL="0" indent="0" algn="ctr">
              <a:buNone/>
              <a:defRPr sz="1276"/>
            </a:lvl1pPr>
            <a:lvl2pPr marL="243002" indent="0" algn="ctr">
              <a:buNone/>
              <a:defRPr sz="1063"/>
            </a:lvl2pPr>
            <a:lvl3pPr marL="486004" indent="0" algn="ctr">
              <a:buNone/>
              <a:defRPr sz="957"/>
            </a:lvl3pPr>
            <a:lvl4pPr marL="729005" indent="0" algn="ctr">
              <a:buNone/>
              <a:defRPr sz="850"/>
            </a:lvl4pPr>
            <a:lvl5pPr marL="972007" indent="0" algn="ctr">
              <a:buNone/>
              <a:defRPr sz="850"/>
            </a:lvl5pPr>
            <a:lvl6pPr marL="1215009" indent="0" algn="ctr">
              <a:buNone/>
              <a:defRPr sz="850"/>
            </a:lvl6pPr>
            <a:lvl7pPr marL="1458011" indent="0" algn="ctr">
              <a:buNone/>
              <a:defRPr sz="850"/>
            </a:lvl7pPr>
            <a:lvl8pPr marL="1701013" indent="0" algn="ctr">
              <a:buNone/>
              <a:defRPr sz="850"/>
            </a:lvl8pPr>
            <a:lvl9pPr marL="1944014" indent="0" algn="ctr">
              <a:buNone/>
              <a:defRPr sz="8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292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5040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210792"/>
            <a:ext cx="1397288" cy="33552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210792"/>
            <a:ext cx="4110861" cy="33552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6699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252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987058"/>
            <a:ext cx="5589151" cy="1646927"/>
          </a:xfrm>
        </p:spPr>
        <p:txBody>
          <a:bodyPr anchor="b"/>
          <a:lstStyle>
            <a:lvl1pPr>
              <a:defRPr sz="318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2649565"/>
            <a:ext cx="5589151" cy="866080"/>
          </a:xfrm>
        </p:spPr>
        <p:txBody>
          <a:bodyPr/>
          <a:lstStyle>
            <a:lvl1pPr marL="0" indent="0">
              <a:buNone/>
              <a:defRPr sz="1276">
                <a:solidFill>
                  <a:schemeClr val="tx1">
                    <a:tint val="75000"/>
                  </a:schemeClr>
                </a:solidFill>
              </a:defRPr>
            </a:lvl1pPr>
            <a:lvl2pPr marL="243002" indent="0">
              <a:buNone/>
              <a:defRPr sz="1063">
                <a:solidFill>
                  <a:schemeClr val="tx1">
                    <a:tint val="75000"/>
                  </a:schemeClr>
                </a:solidFill>
              </a:defRPr>
            </a:lvl2pPr>
            <a:lvl3pPr marL="486004" indent="0">
              <a:buNone/>
              <a:defRPr sz="957">
                <a:solidFill>
                  <a:schemeClr val="tx1">
                    <a:tint val="75000"/>
                  </a:schemeClr>
                </a:solidFill>
              </a:defRPr>
            </a:lvl3pPr>
            <a:lvl4pPr marL="729005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4pPr>
            <a:lvl5pPr marL="972007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5pPr>
            <a:lvl6pPr marL="1215009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6pPr>
            <a:lvl7pPr marL="1458011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7pPr>
            <a:lvl8pPr marL="1701013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8pPr>
            <a:lvl9pPr marL="1944014" indent="0">
              <a:buNone/>
              <a:defRPr sz="8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4187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1053960"/>
            <a:ext cx="2754074" cy="25120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1053960"/>
            <a:ext cx="2754074" cy="25120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4844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10792"/>
            <a:ext cx="5589151" cy="765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6" y="970560"/>
            <a:ext cx="2741418" cy="475657"/>
          </a:xfrm>
        </p:spPr>
        <p:txBody>
          <a:bodyPr anchor="b"/>
          <a:lstStyle>
            <a:lvl1pPr marL="0" indent="0">
              <a:buNone/>
              <a:defRPr sz="1276" b="1"/>
            </a:lvl1pPr>
            <a:lvl2pPr marL="243002" indent="0">
              <a:buNone/>
              <a:defRPr sz="1063" b="1"/>
            </a:lvl2pPr>
            <a:lvl3pPr marL="486004" indent="0">
              <a:buNone/>
              <a:defRPr sz="957" b="1"/>
            </a:lvl3pPr>
            <a:lvl4pPr marL="729005" indent="0">
              <a:buNone/>
              <a:defRPr sz="850" b="1"/>
            </a:lvl4pPr>
            <a:lvl5pPr marL="972007" indent="0">
              <a:buNone/>
              <a:defRPr sz="850" b="1"/>
            </a:lvl5pPr>
            <a:lvl6pPr marL="1215009" indent="0">
              <a:buNone/>
              <a:defRPr sz="850" b="1"/>
            </a:lvl6pPr>
            <a:lvl7pPr marL="1458011" indent="0">
              <a:buNone/>
              <a:defRPr sz="850" b="1"/>
            </a:lvl7pPr>
            <a:lvl8pPr marL="1701013" indent="0">
              <a:buNone/>
              <a:defRPr sz="850" b="1"/>
            </a:lvl8pPr>
            <a:lvl9pPr marL="1944014" indent="0">
              <a:buNone/>
              <a:defRPr sz="8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6" y="1446217"/>
            <a:ext cx="2741418" cy="2127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970560"/>
            <a:ext cx="2754918" cy="475657"/>
          </a:xfrm>
        </p:spPr>
        <p:txBody>
          <a:bodyPr anchor="b"/>
          <a:lstStyle>
            <a:lvl1pPr marL="0" indent="0">
              <a:buNone/>
              <a:defRPr sz="1276" b="1"/>
            </a:lvl1pPr>
            <a:lvl2pPr marL="243002" indent="0">
              <a:buNone/>
              <a:defRPr sz="1063" b="1"/>
            </a:lvl2pPr>
            <a:lvl3pPr marL="486004" indent="0">
              <a:buNone/>
              <a:defRPr sz="957" b="1"/>
            </a:lvl3pPr>
            <a:lvl4pPr marL="729005" indent="0">
              <a:buNone/>
              <a:defRPr sz="850" b="1"/>
            </a:lvl4pPr>
            <a:lvl5pPr marL="972007" indent="0">
              <a:buNone/>
              <a:defRPr sz="850" b="1"/>
            </a:lvl5pPr>
            <a:lvl6pPr marL="1215009" indent="0">
              <a:buNone/>
              <a:defRPr sz="850" b="1"/>
            </a:lvl6pPr>
            <a:lvl7pPr marL="1458011" indent="0">
              <a:buNone/>
              <a:defRPr sz="850" b="1"/>
            </a:lvl7pPr>
            <a:lvl8pPr marL="1701013" indent="0">
              <a:buNone/>
              <a:defRPr sz="850" b="1"/>
            </a:lvl8pPr>
            <a:lvl9pPr marL="1944014" indent="0">
              <a:buNone/>
              <a:defRPr sz="8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446217"/>
            <a:ext cx="2754918" cy="2127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4712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3555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4554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63948"/>
            <a:ext cx="2090025" cy="923819"/>
          </a:xfrm>
        </p:spPr>
        <p:txBody>
          <a:bodyPr anchor="b"/>
          <a:lstStyle>
            <a:lvl1pPr>
              <a:defRPr sz="17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570055"/>
            <a:ext cx="3280589" cy="2813616"/>
          </a:xfrm>
        </p:spPr>
        <p:txBody>
          <a:bodyPr/>
          <a:lstStyle>
            <a:lvl1pPr>
              <a:defRPr sz="1701"/>
            </a:lvl1pPr>
            <a:lvl2pPr>
              <a:defRPr sz="1488"/>
            </a:lvl2pPr>
            <a:lvl3pPr>
              <a:defRPr sz="1276"/>
            </a:lvl3pPr>
            <a:lvl4pPr>
              <a:defRPr sz="1063"/>
            </a:lvl4pPr>
            <a:lvl5pPr>
              <a:defRPr sz="1063"/>
            </a:lvl5pPr>
            <a:lvl6pPr>
              <a:defRPr sz="1063"/>
            </a:lvl6pPr>
            <a:lvl7pPr>
              <a:defRPr sz="1063"/>
            </a:lvl7pPr>
            <a:lvl8pPr>
              <a:defRPr sz="1063"/>
            </a:lvl8pPr>
            <a:lvl9pPr>
              <a:defRPr sz="106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187768"/>
            <a:ext cx="2090025" cy="2200486"/>
          </a:xfrm>
        </p:spPr>
        <p:txBody>
          <a:bodyPr/>
          <a:lstStyle>
            <a:lvl1pPr marL="0" indent="0">
              <a:buNone/>
              <a:defRPr sz="850"/>
            </a:lvl1pPr>
            <a:lvl2pPr marL="243002" indent="0">
              <a:buNone/>
              <a:defRPr sz="744"/>
            </a:lvl2pPr>
            <a:lvl3pPr marL="486004" indent="0">
              <a:buNone/>
              <a:defRPr sz="638"/>
            </a:lvl3pPr>
            <a:lvl4pPr marL="729005" indent="0">
              <a:buNone/>
              <a:defRPr sz="532"/>
            </a:lvl4pPr>
            <a:lvl5pPr marL="972007" indent="0">
              <a:buNone/>
              <a:defRPr sz="532"/>
            </a:lvl5pPr>
            <a:lvl6pPr marL="1215009" indent="0">
              <a:buNone/>
              <a:defRPr sz="532"/>
            </a:lvl6pPr>
            <a:lvl7pPr marL="1458011" indent="0">
              <a:buNone/>
              <a:defRPr sz="532"/>
            </a:lvl7pPr>
            <a:lvl8pPr marL="1701013" indent="0">
              <a:buNone/>
              <a:defRPr sz="532"/>
            </a:lvl8pPr>
            <a:lvl9pPr marL="1944014" indent="0">
              <a:buNone/>
              <a:defRPr sz="53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8507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63948"/>
            <a:ext cx="2090025" cy="923819"/>
          </a:xfrm>
        </p:spPr>
        <p:txBody>
          <a:bodyPr anchor="b"/>
          <a:lstStyle>
            <a:lvl1pPr>
              <a:defRPr sz="17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570055"/>
            <a:ext cx="3280589" cy="2813616"/>
          </a:xfrm>
        </p:spPr>
        <p:txBody>
          <a:bodyPr anchor="t"/>
          <a:lstStyle>
            <a:lvl1pPr marL="0" indent="0">
              <a:buNone/>
              <a:defRPr sz="1701"/>
            </a:lvl1pPr>
            <a:lvl2pPr marL="243002" indent="0">
              <a:buNone/>
              <a:defRPr sz="1488"/>
            </a:lvl2pPr>
            <a:lvl3pPr marL="486004" indent="0">
              <a:buNone/>
              <a:defRPr sz="1276"/>
            </a:lvl3pPr>
            <a:lvl4pPr marL="729005" indent="0">
              <a:buNone/>
              <a:defRPr sz="1063"/>
            </a:lvl4pPr>
            <a:lvl5pPr marL="972007" indent="0">
              <a:buNone/>
              <a:defRPr sz="1063"/>
            </a:lvl5pPr>
            <a:lvl6pPr marL="1215009" indent="0">
              <a:buNone/>
              <a:defRPr sz="1063"/>
            </a:lvl6pPr>
            <a:lvl7pPr marL="1458011" indent="0">
              <a:buNone/>
              <a:defRPr sz="1063"/>
            </a:lvl7pPr>
            <a:lvl8pPr marL="1701013" indent="0">
              <a:buNone/>
              <a:defRPr sz="1063"/>
            </a:lvl8pPr>
            <a:lvl9pPr marL="1944014" indent="0">
              <a:buNone/>
              <a:defRPr sz="106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187768"/>
            <a:ext cx="2090025" cy="2200486"/>
          </a:xfrm>
        </p:spPr>
        <p:txBody>
          <a:bodyPr/>
          <a:lstStyle>
            <a:lvl1pPr marL="0" indent="0">
              <a:buNone/>
              <a:defRPr sz="850"/>
            </a:lvl1pPr>
            <a:lvl2pPr marL="243002" indent="0">
              <a:buNone/>
              <a:defRPr sz="744"/>
            </a:lvl2pPr>
            <a:lvl3pPr marL="486004" indent="0">
              <a:buNone/>
              <a:defRPr sz="638"/>
            </a:lvl3pPr>
            <a:lvl4pPr marL="729005" indent="0">
              <a:buNone/>
              <a:defRPr sz="532"/>
            </a:lvl4pPr>
            <a:lvl5pPr marL="972007" indent="0">
              <a:buNone/>
              <a:defRPr sz="532"/>
            </a:lvl5pPr>
            <a:lvl6pPr marL="1215009" indent="0">
              <a:buNone/>
              <a:defRPr sz="532"/>
            </a:lvl6pPr>
            <a:lvl7pPr marL="1458011" indent="0">
              <a:buNone/>
              <a:defRPr sz="532"/>
            </a:lvl7pPr>
            <a:lvl8pPr marL="1701013" indent="0">
              <a:buNone/>
              <a:defRPr sz="532"/>
            </a:lvl8pPr>
            <a:lvl9pPr marL="1944014" indent="0">
              <a:buNone/>
              <a:defRPr sz="53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5783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210792"/>
            <a:ext cx="5589151" cy="76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1053960"/>
            <a:ext cx="5589151" cy="251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3669615"/>
            <a:ext cx="1458039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0622D-DB3D-4C8C-8EA4-C88DAD32717D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3669615"/>
            <a:ext cx="2187059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3669615"/>
            <a:ext cx="1458039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A3480-4097-4FB7-ABC3-8AB9CD870DC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5520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86004" rtl="0" eaLnBrk="1" latinLnBrk="0" hangingPunct="1">
        <a:lnSpc>
          <a:spcPct val="90000"/>
        </a:lnSpc>
        <a:spcBef>
          <a:spcPct val="0"/>
        </a:spcBef>
        <a:buNone/>
        <a:defRPr sz="23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501" indent="-121501" algn="l" defTabSz="486004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64503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2pPr>
      <a:lvl3pPr marL="607505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50506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4pPr>
      <a:lvl5pPr marL="1093508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5pPr>
      <a:lvl6pPr marL="1336510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6pPr>
      <a:lvl7pPr marL="1579512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7pPr>
      <a:lvl8pPr marL="1822514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8pPr>
      <a:lvl9pPr marL="2065515" indent="-121501" algn="l" defTabSz="486004" rtl="0" eaLnBrk="1" latinLnBrk="0" hangingPunct="1">
        <a:lnSpc>
          <a:spcPct val="90000"/>
        </a:lnSpc>
        <a:spcBef>
          <a:spcPts val="266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1pPr>
      <a:lvl2pPr marL="243002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2pPr>
      <a:lvl3pPr marL="486004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3pPr>
      <a:lvl4pPr marL="729005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4pPr>
      <a:lvl5pPr marL="972007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5pPr>
      <a:lvl6pPr marL="1215009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6pPr>
      <a:lvl7pPr marL="1458011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7pPr>
      <a:lvl8pPr marL="1701013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8pPr>
      <a:lvl9pPr marL="1944014" algn="l" defTabSz="486004" rtl="0" eaLnBrk="1" latinLnBrk="0" hangingPunct="1">
        <a:defRPr sz="9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AC1CF59F-D12C-40B7-96FB-B546FA5C180A}"/>
              </a:ext>
            </a:extLst>
          </p:cNvPr>
          <p:cNvGrpSpPr/>
          <p:nvPr/>
        </p:nvGrpSpPr>
        <p:grpSpPr>
          <a:xfrm>
            <a:off x="208913" y="153930"/>
            <a:ext cx="6088394" cy="3629087"/>
            <a:chOff x="958850" y="1095315"/>
            <a:chExt cx="6088394" cy="362908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BC10E99-F506-4F3A-A0E7-4D0A5B20A47E}"/>
                </a:ext>
              </a:extLst>
            </p:cNvPr>
            <p:cNvSpPr/>
            <p:nvPr/>
          </p:nvSpPr>
          <p:spPr>
            <a:xfrm>
              <a:off x="1892300" y="2590800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AA84B9A-3B33-4877-89F0-6788C4D51388}"/>
                </a:ext>
              </a:extLst>
            </p:cNvPr>
            <p:cNvSpPr/>
            <p:nvPr/>
          </p:nvSpPr>
          <p:spPr>
            <a:xfrm>
              <a:off x="1600200" y="2203450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4ADE486-FFB7-4000-A027-A126F9A9FC5B}"/>
                </a:ext>
              </a:extLst>
            </p:cNvPr>
            <p:cNvSpPr/>
            <p:nvPr/>
          </p:nvSpPr>
          <p:spPr>
            <a:xfrm>
              <a:off x="1524000" y="3060700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8E5B3C7-3780-4EEE-ADD6-CAC54783E5F5}"/>
                </a:ext>
              </a:extLst>
            </p:cNvPr>
            <p:cNvSpPr/>
            <p:nvPr/>
          </p:nvSpPr>
          <p:spPr>
            <a:xfrm>
              <a:off x="1152525" y="2590800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FA04DB3-70E7-4CC6-85D2-D9951508629B}"/>
                </a:ext>
              </a:extLst>
            </p:cNvPr>
            <p:cNvSpPr/>
            <p:nvPr/>
          </p:nvSpPr>
          <p:spPr>
            <a:xfrm>
              <a:off x="2701925" y="2943226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E22C901-35C5-4458-BB08-F70D306F1B64}"/>
                </a:ext>
              </a:extLst>
            </p:cNvPr>
            <p:cNvSpPr/>
            <p:nvPr/>
          </p:nvSpPr>
          <p:spPr>
            <a:xfrm>
              <a:off x="2476500" y="2520950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D46D043-92CB-445D-999A-178462CC90ED}"/>
                </a:ext>
              </a:extLst>
            </p:cNvPr>
            <p:cNvSpPr/>
            <p:nvPr/>
          </p:nvSpPr>
          <p:spPr>
            <a:xfrm>
              <a:off x="2476500" y="3403600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62AE0A2-5856-42BD-973F-F568CC2B5CCF}"/>
                </a:ext>
              </a:extLst>
            </p:cNvPr>
            <p:cNvSpPr/>
            <p:nvPr/>
          </p:nvSpPr>
          <p:spPr>
            <a:xfrm>
              <a:off x="2098675" y="3003551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372E7DE-7207-43C9-A8CD-9044F944D9FD}"/>
                </a:ext>
              </a:extLst>
            </p:cNvPr>
            <p:cNvSpPr/>
            <p:nvPr/>
          </p:nvSpPr>
          <p:spPr>
            <a:xfrm>
              <a:off x="1352550" y="3556001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3BE28DC-0A82-4379-822E-E0F79B199BA4}"/>
                </a:ext>
              </a:extLst>
            </p:cNvPr>
            <p:cNvSpPr/>
            <p:nvPr/>
          </p:nvSpPr>
          <p:spPr>
            <a:xfrm>
              <a:off x="1162050" y="4051301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D433417-5C39-4BAD-B153-9FF04AB6FE80}"/>
                </a:ext>
              </a:extLst>
            </p:cNvPr>
            <p:cNvSpPr/>
            <p:nvPr/>
          </p:nvSpPr>
          <p:spPr>
            <a:xfrm>
              <a:off x="958850" y="3225801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A348C2B-569D-4BB2-8ABA-7722C554FA4A}"/>
                </a:ext>
              </a:extLst>
            </p:cNvPr>
            <p:cNvSpPr/>
            <p:nvPr/>
          </p:nvSpPr>
          <p:spPr>
            <a:xfrm>
              <a:off x="2266950" y="3977790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08FF607-3AF3-4AD8-B9CD-BEE26AFFF228}"/>
                </a:ext>
              </a:extLst>
            </p:cNvPr>
            <p:cNvSpPr/>
            <p:nvPr/>
          </p:nvSpPr>
          <p:spPr>
            <a:xfrm>
              <a:off x="2038350" y="3486151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F48E361-B84A-4943-8F63-54B0A78A52C6}"/>
                </a:ext>
              </a:extLst>
            </p:cNvPr>
            <p:cNvSpPr/>
            <p:nvPr/>
          </p:nvSpPr>
          <p:spPr>
            <a:xfrm>
              <a:off x="2184400" y="4432302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C524726-B9EE-40BE-B49C-A68F48ED4646}"/>
                </a:ext>
              </a:extLst>
            </p:cNvPr>
            <p:cNvSpPr/>
            <p:nvPr/>
          </p:nvSpPr>
          <p:spPr>
            <a:xfrm>
              <a:off x="1746250" y="3981451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B93154F-E0B8-448B-B07E-C0FA3550934C}"/>
                </a:ext>
              </a:extLst>
            </p:cNvPr>
            <p:cNvSpPr/>
            <p:nvPr/>
          </p:nvSpPr>
          <p:spPr>
            <a:xfrm>
              <a:off x="3061185" y="3517901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5912626-FA96-4138-BF6B-BCAA122E298A}"/>
                </a:ext>
              </a:extLst>
            </p:cNvPr>
            <p:cNvSpPr/>
            <p:nvPr/>
          </p:nvSpPr>
          <p:spPr>
            <a:xfrm rot="21122709">
              <a:off x="3098558" y="3981450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133FD3D-FFF9-4B01-8DC5-EB86141F960D}"/>
                </a:ext>
              </a:extLst>
            </p:cNvPr>
            <p:cNvSpPr/>
            <p:nvPr/>
          </p:nvSpPr>
          <p:spPr>
            <a:xfrm>
              <a:off x="2701925" y="4320688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F4CC6964-ECCF-4717-98FC-B44A532E7A26}"/>
                </a:ext>
              </a:extLst>
            </p:cNvPr>
            <p:cNvSpPr/>
            <p:nvPr/>
          </p:nvSpPr>
          <p:spPr>
            <a:xfrm>
              <a:off x="2139950" y="2044700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D9B1736-49CB-4BD6-BEA9-39AD700B63F8}"/>
                </a:ext>
              </a:extLst>
            </p:cNvPr>
            <p:cNvSpPr/>
            <p:nvPr/>
          </p:nvSpPr>
          <p:spPr>
            <a:xfrm>
              <a:off x="2749550" y="2188918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6CAE390-FA3F-4DC3-95A9-D3AB5CF6EFBE}"/>
                </a:ext>
              </a:extLst>
            </p:cNvPr>
            <p:cNvSpPr/>
            <p:nvPr/>
          </p:nvSpPr>
          <p:spPr>
            <a:xfrm>
              <a:off x="3079750" y="2698752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7C2AB46-300B-45C0-A8F6-CC067DC8BBD6}"/>
                </a:ext>
              </a:extLst>
            </p:cNvPr>
            <p:cNvSpPr/>
            <p:nvPr/>
          </p:nvSpPr>
          <p:spPr>
            <a:xfrm>
              <a:off x="1587500" y="4387853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6DF621F-B70A-498C-9981-F95C54604041}"/>
                </a:ext>
              </a:extLst>
            </p:cNvPr>
            <p:cNvSpPr/>
            <p:nvPr/>
          </p:nvSpPr>
          <p:spPr>
            <a:xfrm>
              <a:off x="3257550" y="3137142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BCDFDEF-B106-42BF-A3A1-8BEAD0C9D032}"/>
                </a:ext>
              </a:extLst>
            </p:cNvPr>
            <p:cNvSpPr/>
            <p:nvPr/>
          </p:nvSpPr>
          <p:spPr>
            <a:xfrm rot="21122709">
              <a:off x="2686292" y="3787531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95A1426-EE44-4EE7-AD50-7CACC53361BD}"/>
                </a:ext>
              </a:extLst>
            </p:cNvPr>
            <p:cNvSpPr txBox="1"/>
            <p:nvPr/>
          </p:nvSpPr>
          <p:spPr>
            <a:xfrm>
              <a:off x="1243272" y="1095315"/>
              <a:ext cx="20473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Grundgesamtheit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D92F9F8-16D2-4DBD-A7DC-C07010121D7D}"/>
                </a:ext>
              </a:extLst>
            </p:cNvPr>
            <p:cNvSpPr txBox="1"/>
            <p:nvPr/>
          </p:nvSpPr>
          <p:spPr>
            <a:xfrm>
              <a:off x="5695592" y="1100562"/>
              <a:ext cx="13516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Stichprobe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5189A4A-830E-4F6F-B2E6-D84EC83CE8FB}"/>
                </a:ext>
              </a:extLst>
            </p:cNvPr>
            <p:cNvSpPr/>
            <p:nvPr/>
          </p:nvSpPr>
          <p:spPr>
            <a:xfrm rot="1751467">
              <a:off x="6079318" y="2789775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A276128-79C4-4511-A7BE-3448699B8B80}"/>
                </a:ext>
              </a:extLst>
            </p:cNvPr>
            <p:cNvSpPr/>
            <p:nvPr/>
          </p:nvSpPr>
          <p:spPr>
            <a:xfrm rot="1751467">
              <a:off x="5812618" y="3259676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818ED53-DDC0-4FE1-AEFA-742029E5AC6D}"/>
                </a:ext>
              </a:extLst>
            </p:cNvPr>
            <p:cNvSpPr/>
            <p:nvPr/>
          </p:nvSpPr>
          <p:spPr>
            <a:xfrm rot="1751467">
              <a:off x="6663518" y="2910426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2BABCA0-3834-4561-A818-72F04AD5B165}"/>
                </a:ext>
              </a:extLst>
            </p:cNvPr>
            <p:cNvSpPr/>
            <p:nvPr/>
          </p:nvSpPr>
          <p:spPr>
            <a:xfrm rot="1751467">
              <a:off x="6225368" y="3189826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0170BBA-BB0A-488E-8F0B-0F97BC3F8925}"/>
                </a:ext>
              </a:extLst>
            </p:cNvPr>
            <p:cNvSpPr/>
            <p:nvPr/>
          </p:nvSpPr>
          <p:spPr>
            <a:xfrm rot="1751467">
              <a:off x="6638118" y="3469226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0AE1FA7-33EB-4CFD-96E2-1AC4B5F71F54}"/>
                </a:ext>
              </a:extLst>
            </p:cNvPr>
            <p:cNvSpPr/>
            <p:nvPr/>
          </p:nvSpPr>
          <p:spPr>
            <a:xfrm rot="1751467">
              <a:off x="6225792" y="3735927"/>
              <a:ext cx="292100" cy="2921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B416216C-1C3A-491D-B20A-468D49A2EA75}"/>
                </a:ext>
              </a:extLst>
            </p:cNvPr>
            <p:cNvCxnSpPr/>
            <p:nvPr/>
          </p:nvCxnSpPr>
          <p:spPr>
            <a:xfrm>
              <a:off x="4051300" y="3295651"/>
              <a:ext cx="14478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E3CD839-BFD4-4A04-AB00-C046D8290822}"/>
                </a:ext>
              </a:extLst>
            </p:cNvPr>
            <p:cNvSpPr txBox="1"/>
            <p:nvPr/>
          </p:nvSpPr>
          <p:spPr>
            <a:xfrm>
              <a:off x="3731484" y="2590800"/>
              <a:ext cx="20874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Stichprobenziehung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4024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Bright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5</cp:revision>
  <dcterms:created xsi:type="dcterms:W3CDTF">2022-01-12T12:02:08Z</dcterms:created>
  <dcterms:modified xsi:type="dcterms:W3CDTF">2022-01-12T12:33:57Z</dcterms:modified>
</cp:coreProperties>
</file>