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9144000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65909"/>
            <a:ext cx="6858000" cy="1629316"/>
          </a:xfrm>
        </p:spPr>
        <p:txBody>
          <a:bodyPr anchor="b"/>
          <a:lstStyle>
            <a:lvl1pPr algn="ctr"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458058"/>
            <a:ext cx="6858000" cy="1129904"/>
          </a:xfrm>
        </p:spPr>
        <p:txBody>
          <a:bodyPr/>
          <a:lstStyle>
            <a:lvl1pPr marL="0" indent="0" algn="ctr">
              <a:buNone/>
              <a:defRPr sz="1638"/>
            </a:lvl1pPr>
            <a:lvl2pPr marL="311993" indent="0" algn="ctr">
              <a:buNone/>
              <a:defRPr sz="1365"/>
            </a:lvl2pPr>
            <a:lvl3pPr marL="623987" indent="0" algn="ctr">
              <a:buNone/>
              <a:defRPr sz="1228"/>
            </a:lvl3pPr>
            <a:lvl4pPr marL="935980" indent="0" algn="ctr">
              <a:buNone/>
              <a:defRPr sz="1092"/>
            </a:lvl4pPr>
            <a:lvl5pPr marL="1247973" indent="0" algn="ctr">
              <a:buNone/>
              <a:defRPr sz="1092"/>
            </a:lvl5pPr>
            <a:lvl6pPr marL="1559966" indent="0" algn="ctr">
              <a:buNone/>
              <a:defRPr sz="1092"/>
            </a:lvl6pPr>
            <a:lvl7pPr marL="1871960" indent="0" algn="ctr">
              <a:buNone/>
              <a:defRPr sz="1092"/>
            </a:lvl7pPr>
            <a:lvl8pPr marL="2183953" indent="0" algn="ctr">
              <a:buNone/>
              <a:defRPr sz="1092"/>
            </a:lvl8pPr>
            <a:lvl9pPr marL="2495946" indent="0" algn="ctr">
              <a:buNone/>
              <a:defRPr sz="10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512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548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49164"/>
            <a:ext cx="1971675" cy="39660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49164"/>
            <a:ext cx="5800725" cy="39660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994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618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166738"/>
            <a:ext cx="7886700" cy="1946729"/>
          </a:xfrm>
        </p:spPr>
        <p:txBody>
          <a:bodyPr anchor="b"/>
          <a:lstStyle>
            <a:lvl1pPr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131884"/>
            <a:ext cx="7886700" cy="1023739"/>
          </a:xfrm>
        </p:spPr>
        <p:txBody>
          <a:bodyPr/>
          <a:lstStyle>
            <a:lvl1pPr marL="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1pPr>
            <a:lvl2pPr marL="311993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2pPr>
            <a:lvl3pPr marL="62398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3pPr>
            <a:lvl4pPr marL="93598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4pPr>
            <a:lvl5pPr marL="124797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5pPr>
            <a:lvl6pPr marL="155996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6pPr>
            <a:lvl7pPr marL="187196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7pPr>
            <a:lvl8pPr marL="218395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8pPr>
            <a:lvl9pPr marL="249594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059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45820"/>
            <a:ext cx="3886200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45820"/>
            <a:ext cx="3886200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3719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49164"/>
            <a:ext cx="7886700" cy="904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147238"/>
            <a:ext cx="3868340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09482"/>
            <a:ext cx="3868340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147238"/>
            <a:ext cx="3887391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09482"/>
            <a:ext cx="3887391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3154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40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13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11997"/>
            <a:ext cx="2949178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73826"/>
            <a:ext cx="4629150" cy="3325798"/>
          </a:xfrm>
        </p:spPr>
        <p:txBody>
          <a:bodyPr/>
          <a:lstStyle>
            <a:lvl1pPr>
              <a:defRPr sz="2184"/>
            </a:lvl1pPr>
            <a:lvl2pPr>
              <a:defRPr sz="1911"/>
            </a:lvl2pPr>
            <a:lvl3pPr>
              <a:defRPr sz="1638"/>
            </a:lvl3pPr>
            <a:lvl4pPr>
              <a:defRPr sz="1365"/>
            </a:lvl4pPr>
            <a:lvl5pPr>
              <a:defRPr sz="1365"/>
            </a:lvl5pPr>
            <a:lvl6pPr>
              <a:defRPr sz="1365"/>
            </a:lvl6pPr>
            <a:lvl7pPr>
              <a:defRPr sz="1365"/>
            </a:lvl7pPr>
            <a:lvl8pPr>
              <a:defRPr sz="1365"/>
            </a:lvl8pPr>
            <a:lvl9pPr>
              <a:defRPr sz="13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403985"/>
            <a:ext cx="2949178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3606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11997"/>
            <a:ext cx="2949178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73826"/>
            <a:ext cx="4629150" cy="3325798"/>
          </a:xfrm>
        </p:spPr>
        <p:txBody>
          <a:bodyPr anchor="t"/>
          <a:lstStyle>
            <a:lvl1pPr marL="0" indent="0">
              <a:buNone/>
              <a:defRPr sz="2184"/>
            </a:lvl1pPr>
            <a:lvl2pPr marL="311993" indent="0">
              <a:buNone/>
              <a:defRPr sz="1911"/>
            </a:lvl2pPr>
            <a:lvl3pPr marL="623987" indent="0">
              <a:buNone/>
              <a:defRPr sz="1638"/>
            </a:lvl3pPr>
            <a:lvl4pPr marL="935980" indent="0">
              <a:buNone/>
              <a:defRPr sz="1365"/>
            </a:lvl4pPr>
            <a:lvl5pPr marL="1247973" indent="0">
              <a:buNone/>
              <a:defRPr sz="1365"/>
            </a:lvl5pPr>
            <a:lvl6pPr marL="1559966" indent="0">
              <a:buNone/>
              <a:defRPr sz="1365"/>
            </a:lvl6pPr>
            <a:lvl7pPr marL="1871960" indent="0">
              <a:buNone/>
              <a:defRPr sz="1365"/>
            </a:lvl7pPr>
            <a:lvl8pPr marL="2183953" indent="0">
              <a:buNone/>
              <a:defRPr sz="1365"/>
            </a:lvl8pPr>
            <a:lvl9pPr marL="2495946" indent="0">
              <a:buNone/>
              <a:defRPr sz="136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403985"/>
            <a:ext cx="2949178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234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49164"/>
            <a:ext cx="7886700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45820"/>
            <a:ext cx="7886700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337621"/>
            <a:ext cx="20574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4ED16-BC7F-44A5-867A-011A8E28D07A}" type="datetimeFigureOut">
              <a:rPr lang="de-DE" smtClean="0"/>
              <a:t>03.11.2021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337621"/>
            <a:ext cx="30861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337621"/>
            <a:ext cx="2057400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316AF-5A46-44A2-8152-9966EE098A1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352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23987" rtl="0" eaLnBrk="1" latinLnBrk="0" hangingPunct="1">
        <a:lnSpc>
          <a:spcPct val="90000"/>
        </a:lnSpc>
        <a:spcBef>
          <a:spcPct val="0"/>
        </a:spcBef>
        <a:buNone/>
        <a:defRPr sz="30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997" indent="-155997" algn="l" defTabSz="623987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1911" kern="1200">
          <a:solidFill>
            <a:schemeClr val="tx1"/>
          </a:solidFill>
          <a:latin typeface="+mn-lt"/>
          <a:ea typeface="+mn-ea"/>
          <a:cs typeface="+mn-cs"/>
        </a:defRPr>
      </a:lvl1pPr>
      <a:lvl2pPr marL="46799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2pPr>
      <a:lvl3pPr marL="77998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3pPr>
      <a:lvl4pPr marL="109197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40397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71596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202795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33995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65194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1pPr>
      <a:lvl2pPr marL="31199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2pPr>
      <a:lvl3pPr marL="623987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3pPr>
      <a:lvl4pPr marL="93598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24797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55996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187196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18395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49594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FF3A61C-B2A2-4EBD-8C33-82F015F0AB35}"/>
              </a:ext>
            </a:extLst>
          </p:cNvPr>
          <p:cNvGrpSpPr/>
          <p:nvPr/>
        </p:nvGrpSpPr>
        <p:grpSpPr>
          <a:xfrm>
            <a:off x="364972" y="303125"/>
            <a:ext cx="8414056" cy="4073700"/>
            <a:chOff x="364972" y="1142484"/>
            <a:chExt cx="8414056" cy="4073700"/>
          </a:xfrm>
        </p:grpSpPr>
        <p:pic>
          <p:nvPicPr>
            <p:cNvPr id="5" name="Picture 4" descr="Graphical user interface, application, icon&#10;&#10;Description automatically generated">
              <a:extLst>
                <a:ext uri="{FF2B5EF4-FFF2-40B4-BE49-F238E27FC236}">
                  <a16:creationId xmlns:a16="http://schemas.microsoft.com/office/drawing/2014/main" id="{3BC5A1DA-DC78-4CEB-9CFA-1AD3A28D5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4973" y="1142484"/>
              <a:ext cx="2484968" cy="1516185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3DFE3FC-87FE-4D91-BBBB-02445DDA9536}"/>
                </a:ext>
              </a:extLst>
            </p:cNvPr>
            <p:cNvSpPr/>
            <p:nvPr/>
          </p:nvSpPr>
          <p:spPr>
            <a:xfrm>
              <a:off x="364972" y="2971800"/>
              <a:ext cx="1240434" cy="9144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>
                <a:solidFill>
                  <a:schemeClr val="tx1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E3B945-B76C-4279-91F3-051C45B09C0A}"/>
                </a:ext>
              </a:extLst>
            </p:cNvPr>
            <p:cNvSpPr txBox="1"/>
            <p:nvPr/>
          </p:nvSpPr>
          <p:spPr>
            <a:xfrm>
              <a:off x="446709" y="3259723"/>
              <a:ext cx="1059906" cy="33855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Intelligenz</a:t>
              </a:r>
            </a:p>
          </p:txBody>
        </p:sp>
        <p:pic>
          <p:nvPicPr>
            <p:cNvPr id="13" name="Picture 12" descr="Text&#10;&#10;Description automatically generated">
              <a:extLst>
                <a:ext uri="{FF2B5EF4-FFF2-40B4-BE49-F238E27FC236}">
                  <a16:creationId xmlns:a16="http://schemas.microsoft.com/office/drawing/2014/main" id="{F57BAE2D-00C2-44FB-824D-4E7EECF17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4571" y="2843064"/>
              <a:ext cx="1934129" cy="1650996"/>
            </a:xfrm>
            <a:prstGeom prst="rect">
              <a:avLst/>
            </a:prstGeom>
          </p:spPr>
        </p:pic>
        <p:pic>
          <p:nvPicPr>
            <p:cNvPr id="15" name="Picture 14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ABA2DC2A-EBE8-4217-BB6F-4999CFDEB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6014" y="3699999"/>
              <a:ext cx="2513014" cy="1516185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5DB5577-833E-4C5D-B2E8-05750C3C9306}"/>
                </a:ext>
              </a:extLst>
            </p:cNvPr>
            <p:cNvSpPr/>
            <p:nvPr/>
          </p:nvSpPr>
          <p:spPr>
            <a:xfrm>
              <a:off x="3238499" y="1879600"/>
              <a:ext cx="1630241" cy="5207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Aufgabentyp 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BB082EB-9196-4193-BAFF-ABE78297992F}"/>
                </a:ext>
              </a:extLst>
            </p:cNvPr>
            <p:cNvSpPr/>
            <p:nvPr/>
          </p:nvSpPr>
          <p:spPr>
            <a:xfrm>
              <a:off x="3238499" y="3168650"/>
              <a:ext cx="1605920" cy="5207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Aufgabentyp II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314B65-754B-4444-8B12-ACE57EE56B5C}"/>
                </a:ext>
              </a:extLst>
            </p:cNvPr>
            <p:cNvSpPr/>
            <p:nvPr/>
          </p:nvSpPr>
          <p:spPr>
            <a:xfrm>
              <a:off x="3238499" y="4322299"/>
              <a:ext cx="1630242" cy="5207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Aufgabentyp III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F61025-11C9-4A51-AD94-0EB12483B755}"/>
                </a:ext>
              </a:extLst>
            </p:cNvPr>
            <p:cNvSpPr txBox="1"/>
            <p:nvPr/>
          </p:nvSpPr>
          <p:spPr>
            <a:xfrm>
              <a:off x="480693" y="1142484"/>
              <a:ext cx="9919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Konstrukt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9BC3469-D716-4ABF-A151-FD219557BA43}"/>
                </a:ext>
              </a:extLst>
            </p:cNvPr>
            <p:cNvCxnSpPr>
              <a:cxnSpLocks/>
              <a:stCxn id="10" idx="6"/>
            </p:cNvCxnSpPr>
            <p:nvPr/>
          </p:nvCxnSpPr>
          <p:spPr>
            <a:xfrm flipV="1">
              <a:off x="1605406" y="2139950"/>
              <a:ext cx="1633093" cy="1289050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ABB3B03-C8B1-4290-9F58-B31F1C982D4A}"/>
                </a:ext>
              </a:extLst>
            </p:cNvPr>
            <p:cNvCxnSpPr>
              <a:cxnSpLocks/>
              <a:stCxn id="10" idx="6"/>
              <a:endCxn id="17" idx="1"/>
            </p:cNvCxnSpPr>
            <p:nvPr/>
          </p:nvCxnSpPr>
          <p:spPr>
            <a:xfrm>
              <a:off x="1605406" y="3429000"/>
              <a:ext cx="1633093" cy="0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45017DE-6D89-493A-856C-91DFDA5F68D0}"/>
                </a:ext>
              </a:extLst>
            </p:cNvPr>
            <p:cNvCxnSpPr>
              <a:cxnSpLocks/>
              <a:stCxn id="10" idx="6"/>
              <a:endCxn id="18" idx="1"/>
            </p:cNvCxnSpPr>
            <p:nvPr/>
          </p:nvCxnSpPr>
          <p:spPr>
            <a:xfrm>
              <a:off x="1605406" y="3429000"/>
              <a:ext cx="1633093" cy="1153649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667ED32-4402-43EC-B074-1AEFF8CB2A17}"/>
                </a:ext>
              </a:extLst>
            </p:cNvPr>
            <p:cNvSpPr txBox="1"/>
            <p:nvPr/>
          </p:nvSpPr>
          <p:spPr>
            <a:xfrm>
              <a:off x="1605405" y="1142484"/>
              <a:ext cx="18742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/>
                <a:t>Operationalisierung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12FF228-E42A-487A-9CE7-CE8D31029828}"/>
                </a:ext>
              </a:extLst>
            </p:cNvPr>
            <p:cNvSpPr txBox="1"/>
            <p:nvPr/>
          </p:nvSpPr>
          <p:spPr>
            <a:xfrm>
              <a:off x="3569448" y="1142484"/>
              <a:ext cx="968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Variablen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8031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2021-11-03T05:12:01Z</dcterms:created>
  <dcterms:modified xsi:type="dcterms:W3CDTF">2021-11-03T05:23:24Z</dcterms:modified>
</cp:coreProperties>
</file>