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8983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7464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67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1137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0517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3920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992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054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757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24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414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4D050-66A3-4995-8448-59A92DD8407B}" type="datetimeFigureOut">
              <a:rPr lang="de-DE" smtClean="0"/>
              <a:t>25.10.2021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85BDD-B045-433D-94F1-4A82C19F8F9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9050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WORK\PEARSON\000 FOLIEN\4147\JPG\4147_-32___.jpg">
            <a:extLst>
              <a:ext uri="{FF2B5EF4-FFF2-40B4-BE49-F238E27FC236}">
                <a16:creationId xmlns:a16="http://schemas.microsoft.com/office/drawing/2014/main" id="{1DB65ABC-8935-4FBF-A9C3-A926C4FE4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62" y="535673"/>
            <a:ext cx="7329476" cy="578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02E774C-D569-4F64-8C6F-2C386843A9A8}"/>
              </a:ext>
            </a:extLst>
          </p:cNvPr>
          <p:cNvSpPr txBox="1"/>
          <p:nvPr/>
        </p:nvSpPr>
        <p:spPr>
          <a:xfrm>
            <a:off x="5209564" y="906011"/>
            <a:ext cx="152958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Allgemeines Prinzip</a:t>
            </a:r>
          </a:p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(Gesetz)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67576D-4D09-4B49-A3DD-724102F58034}"/>
              </a:ext>
            </a:extLst>
          </p:cNvPr>
          <p:cNvSpPr/>
          <p:nvPr/>
        </p:nvSpPr>
        <p:spPr>
          <a:xfrm>
            <a:off x="907262" y="535673"/>
            <a:ext cx="31753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C53C64-A87E-496F-9253-AF1459B8EC4A}"/>
              </a:ext>
            </a:extLst>
          </p:cNvPr>
          <p:cNvSpPr/>
          <p:nvPr/>
        </p:nvSpPr>
        <p:spPr>
          <a:xfrm>
            <a:off x="7925572" y="535672"/>
            <a:ext cx="31753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5433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2021-10-25T06:26:34Z</dcterms:created>
  <dcterms:modified xsi:type="dcterms:W3CDTF">2021-10-25T06:31:18Z</dcterms:modified>
</cp:coreProperties>
</file>