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1869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8016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5246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1466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2418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411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114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26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135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298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0860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1173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ABA984-111C-46A6-BEA3-D0DE6EAB3A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3755"/>
            <a:ext cx="9144000" cy="579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344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7F71BA-BF01-4915-9B44-25EC16BC43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71" y="398184"/>
            <a:ext cx="3737571" cy="60616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6036B2-4E54-475F-A497-E5614735E9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7355" y="889233"/>
            <a:ext cx="4804704" cy="575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769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2</cp:revision>
  <dcterms:created xsi:type="dcterms:W3CDTF">2022-01-25T06:14:11Z</dcterms:created>
  <dcterms:modified xsi:type="dcterms:W3CDTF">2022-01-25T06:18:07Z</dcterms:modified>
</cp:coreProperties>
</file>