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0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1869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8016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5246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1466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2418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4114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1144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26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135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298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0860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734C9-08EE-46C5-872A-8C80FB8719F1}" type="datetimeFigureOut">
              <a:rPr lang="de-DE" smtClean="0"/>
              <a:t>25.01.2022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5B32B-C140-4C46-9A3E-CBE5D95BD4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1173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5ABA984-111C-46A6-BEA3-D0DE6EAB3A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3755"/>
            <a:ext cx="9144000" cy="579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3441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1</cp:revision>
  <dcterms:created xsi:type="dcterms:W3CDTF">2022-01-25T06:14:11Z</dcterms:created>
  <dcterms:modified xsi:type="dcterms:W3CDTF">2022-01-25T06:14:52Z</dcterms:modified>
</cp:coreProperties>
</file>