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</p:sldIdLst>
  <p:sldSz cx="9144000" cy="43195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764" autoAdjust="0"/>
    <p:restoredTop sz="94660"/>
  </p:normalViewPr>
  <p:slideViewPr>
    <p:cSldViewPr snapToGrid="0">
      <p:cViewPr varScale="1">
        <p:scale>
          <a:sx n="158" d="100"/>
          <a:sy n="158" d="100"/>
        </p:scale>
        <p:origin x="144" y="4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706933"/>
            <a:ext cx="6858000" cy="1503857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268784"/>
            <a:ext cx="6858000" cy="1042900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90" indent="0" algn="ctr">
              <a:buNone/>
              <a:defRPr sz="1260"/>
            </a:lvl2pPr>
            <a:lvl3pPr marL="575981" indent="0" algn="ctr">
              <a:buNone/>
              <a:defRPr sz="1134"/>
            </a:lvl3pPr>
            <a:lvl4pPr marL="863971" indent="0" algn="ctr">
              <a:buNone/>
              <a:defRPr sz="1008"/>
            </a:lvl4pPr>
            <a:lvl5pPr marL="1151961" indent="0" algn="ctr">
              <a:buNone/>
              <a:defRPr sz="1008"/>
            </a:lvl5pPr>
            <a:lvl6pPr marL="1439951" indent="0" algn="ctr">
              <a:buNone/>
              <a:defRPr sz="1008"/>
            </a:lvl6pPr>
            <a:lvl7pPr marL="1727942" indent="0" algn="ctr">
              <a:buNone/>
              <a:defRPr sz="1008"/>
            </a:lvl7pPr>
            <a:lvl8pPr marL="2015932" indent="0" algn="ctr">
              <a:buNone/>
              <a:defRPr sz="1008"/>
            </a:lvl8pPr>
            <a:lvl9pPr marL="2303922" indent="0" algn="ctr">
              <a:buNone/>
              <a:defRPr sz="1008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2AAE6-64C0-4231-AFD3-18A48A5A8A40}" type="datetimeFigureOut">
              <a:rPr lang="de-DE" smtClean="0"/>
              <a:t>12.01.2022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B37F5-AE06-4EB6-BFBE-6334A284562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27231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2AAE6-64C0-4231-AFD3-18A48A5A8A40}" type="datetimeFigureOut">
              <a:rPr lang="de-DE" smtClean="0"/>
              <a:t>12.01.2022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B37F5-AE06-4EB6-BFBE-6334A284562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40240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29978"/>
            <a:ext cx="1971675" cy="366065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29978"/>
            <a:ext cx="5800725" cy="366065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2AAE6-64C0-4231-AFD3-18A48A5A8A40}" type="datetimeFigureOut">
              <a:rPr lang="de-DE" smtClean="0"/>
              <a:t>12.01.2022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B37F5-AE06-4EB6-BFBE-6334A284562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242489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2AAE6-64C0-4231-AFD3-18A48A5A8A40}" type="datetimeFigureOut">
              <a:rPr lang="de-DE" smtClean="0"/>
              <a:t>12.01.2022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B37F5-AE06-4EB6-BFBE-6334A284562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781129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076898"/>
            <a:ext cx="7886700" cy="1796828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2890725"/>
            <a:ext cx="7886700" cy="944910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1pPr>
            <a:lvl2pPr marL="28799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81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7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6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5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94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92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2AAE6-64C0-4231-AFD3-18A48A5A8A40}" type="datetimeFigureOut">
              <a:rPr lang="de-DE" smtClean="0"/>
              <a:t>12.01.2022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B37F5-AE06-4EB6-BFBE-6334A284562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091269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149890"/>
            <a:ext cx="3886200" cy="27407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149890"/>
            <a:ext cx="3886200" cy="27407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2AAE6-64C0-4231-AFD3-18A48A5A8A40}" type="datetimeFigureOut">
              <a:rPr lang="de-DE" smtClean="0"/>
              <a:t>12.01.2022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B37F5-AE06-4EB6-BFBE-6334A284562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884419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29978"/>
            <a:ext cx="7886700" cy="834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058899"/>
            <a:ext cx="3868340" cy="518950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90" indent="0">
              <a:buNone/>
              <a:defRPr sz="1260" b="1"/>
            </a:lvl2pPr>
            <a:lvl3pPr marL="575981" indent="0">
              <a:buNone/>
              <a:defRPr sz="1134" b="1"/>
            </a:lvl3pPr>
            <a:lvl4pPr marL="863971" indent="0">
              <a:buNone/>
              <a:defRPr sz="1008" b="1"/>
            </a:lvl4pPr>
            <a:lvl5pPr marL="1151961" indent="0">
              <a:buNone/>
              <a:defRPr sz="1008" b="1"/>
            </a:lvl5pPr>
            <a:lvl6pPr marL="1439951" indent="0">
              <a:buNone/>
              <a:defRPr sz="1008" b="1"/>
            </a:lvl6pPr>
            <a:lvl7pPr marL="1727942" indent="0">
              <a:buNone/>
              <a:defRPr sz="1008" b="1"/>
            </a:lvl7pPr>
            <a:lvl8pPr marL="2015932" indent="0">
              <a:buNone/>
              <a:defRPr sz="1008" b="1"/>
            </a:lvl8pPr>
            <a:lvl9pPr marL="2303922" indent="0">
              <a:buNone/>
              <a:defRPr sz="1008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577849"/>
            <a:ext cx="3868340" cy="23207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058899"/>
            <a:ext cx="3887391" cy="518950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90" indent="0">
              <a:buNone/>
              <a:defRPr sz="1260" b="1"/>
            </a:lvl2pPr>
            <a:lvl3pPr marL="575981" indent="0">
              <a:buNone/>
              <a:defRPr sz="1134" b="1"/>
            </a:lvl3pPr>
            <a:lvl4pPr marL="863971" indent="0">
              <a:buNone/>
              <a:defRPr sz="1008" b="1"/>
            </a:lvl4pPr>
            <a:lvl5pPr marL="1151961" indent="0">
              <a:buNone/>
              <a:defRPr sz="1008" b="1"/>
            </a:lvl5pPr>
            <a:lvl6pPr marL="1439951" indent="0">
              <a:buNone/>
              <a:defRPr sz="1008" b="1"/>
            </a:lvl6pPr>
            <a:lvl7pPr marL="1727942" indent="0">
              <a:buNone/>
              <a:defRPr sz="1008" b="1"/>
            </a:lvl7pPr>
            <a:lvl8pPr marL="2015932" indent="0">
              <a:buNone/>
              <a:defRPr sz="1008" b="1"/>
            </a:lvl8pPr>
            <a:lvl9pPr marL="2303922" indent="0">
              <a:buNone/>
              <a:defRPr sz="1008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577849"/>
            <a:ext cx="3887391" cy="23207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2AAE6-64C0-4231-AFD3-18A48A5A8A40}" type="datetimeFigureOut">
              <a:rPr lang="de-DE" smtClean="0"/>
              <a:t>12.01.2022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B37F5-AE06-4EB6-BFBE-6334A284562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338894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2AAE6-64C0-4231-AFD3-18A48A5A8A40}" type="datetimeFigureOut">
              <a:rPr lang="de-DE" smtClean="0"/>
              <a:t>12.01.2022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B37F5-AE06-4EB6-BFBE-6334A284562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718865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2AAE6-64C0-4231-AFD3-18A48A5A8A40}" type="datetimeFigureOut">
              <a:rPr lang="de-DE" smtClean="0"/>
              <a:t>12.01.2022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B37F5-AE06-4EB6-BFBE-6334A284562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693169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87972"/>
            <a:ext cx="2949178" cy="1007904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621941"/>
            <a:ext cx="4629150" cy="3069707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295877"/>
            <a:ext cx="2949178" cy="2400771"/>
          </a:xfrm>
        </p:spPr>
        <p:txBody>
          <a:bodyPr/>
          <a:lstStyle>
            <a:lvl1pPr marL="0" indent="0">
              <a:buNone/>
              <a:defRPr sz="1008"/>
            </a:lvl1pPr>
            <a:lvl2pPr marL="287990" indent="0">
              <a:buNone/>
              <a:defRPr sz="882"/>
            </a:lvl2pPr>
            <a:lvl3pPr marL="575981" indent="0">
              <a:buNone/>
              <a:defRPr sz="756"/>
            </a:lvl3pPr>
            <a:lvl4pPr marL="863971" indent="0">
              <a:buNone/>
              <a:defRPr sz="630"/>
            </a:lvl4pPr>
            <a:lvl5pPr marL="1151961" indent="0">
              <a:buNone/>
              <a:defRPr sz="630"/>
            </a:lvl5pPr>
            <a:lvl6pPr marL="1439951" indent="0">
              <a:buNone/>
              <a:defRPr sz="630"/>
            </a:lvl6pPr>
            <a:lvl7pPr marL="1727942" indent="0">
              <a:buNone/>
              <a:defRPr sz="630"/>
            </a:lvl7pPr>
            <a:lvl8pPr marL="2015932" indent="0">
              <a:buNone/>
              <a:defRPr sz="630"/>
            </a:lvl8pPr>
            <a:lvl9pPr marL="2303922" indent="0">
              <a:buNone/>
              <a:defRPr sz="63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2AAE6-64C0-4231-AFD3-18A48A5A8A40}" type="datetimeFigureOut">
              <a:rPr lang="de-DE" smtClean="0"/>
              <a:t>12.01.2022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B37F5-AE06-4EB6-BFBE-6334A284562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669151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87972"/>
            <a:ext cx="2949178" cy="1007904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621941"/>
            <a:ext cx="4629150" cy="3069707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90" indent="0">
              <a:buNone/>
              <a:defRPr sz="1764"/>
            </a:lvl2pPr>
            <a:lvl3pPr marL="575981" indent="0">
              <a:buNone/>
              <a:defRPr sz="1512"/>
            </a:lvl3pPr>
            <a:lvl4pPr marL="863971" indent="0">
              <a:buNone/>
              <a:defRPr sz="1260"/>
            </a:lvl4pPr>
            <a:lvl5pPr marL="1151961" indent="0">
              <a:buNone/>
              <a:defRPr sz="1260"/>
            </a:lvl5pPr>
            <a:lvl6pPr marL="1439951" indent="0">
              <a:buNone/>
              <a:defRPr sz="1260"/>
            </a:lvl6pPr>
            <a:lvl7pPr marL="1727942" indent="0">
              <a:buNone/>
              <a:defRPr sz="1260"/>
            </a:lvl7pPr>
            <a:lvl8pPr marL="2015932" indent="0">
              <a:buNone/>
              <a:defRPr sz="1260"/>
            </a:lvl8pPr>
            <a:lvl9pPr marL="2303922" indent="0">
              <a:buNone/>
              <a:defRPr sz="126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295877"/>
            <a:ext cx="2949178" cy="2400771"/>
          </a:xfrm>
        </p:spPr>
        <p:txBody>
          <a:bodyPr/>
          <a:lstStyle>
            <a:lvl1pPr marL="0" indent="0">
              <a:buNone/>
              <a:defRPr sz="1008"/>
            </a:lvl1pPr>
            <a:lvl2pPr marL="287990" indent="0">
              <a:buNone/>
              <a:defRPr sz="882"/>
            </a:lvl2pPr>
            <a:lvl3pPr marL="575981" indent="0">
              <a:buNone/>
              <a:defRPr sz="756"/>
            </a:lvl3pPr>
            <a:lvl4pPr marL="863971" indent="0">
              <a:buNone/>
              <a:defRPr sz="630"/>
            </a:lvl4pPr>
            <a:lvl5pPr marL="1151961" indent="0">
              <a:buNone/>
              <a:defRPr sz="630"/>
            </a:lvl5pPr>
            <a:lvl6pPr marL="1439951" indent="0">
              <a:buNone/>
              <a:defRPr sz="630"/>
            </a:lvl6pPr>
            <a:lvl7pPr marL="1727942" indent="0">
              <a:buNone/>
              <a:defRPr sz="630"/>
            </a:lvl7pPr>
            <a:lvl8pPr marL="2015932" indent="0">
              <a:buNone/>
              <a:defRPr sz="630"/>
            </a:lvl8pPr>
            <a:lvl9pPr marL="2303922" indent="0">
              <a:buNone/>
              <a:defRPr sz="63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2AAE6-64C0-4231-AFD3-18A48A5A8A40}" type="datetimeFigureOut">
              <a:rPr lang="de-DE" smtClean="0"/>
              <a:t>12.01.2022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B37F5-AE06-4EB6-BFBE-6334A284562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874853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29978"/>
            <a:ext cx="7886700" cy="834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149890"/>
            <a:ext cx="7886700" cy="27407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003618"/>
            <a:ext cx="2057400" cy="2299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A2AAE6-64C0-4231-AFD3-18A48A5A8A40}" type="datetimeFigureOut">
              <a:rPr lang="de-DE" smtClean="0"/>
              <a:t>12.01.2022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003618"/>
            <a:ext cx="3086100" cy="2299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003618"/>
            <a:ext cx="2057400" cy="2299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AB37F5-AE06-4EB6-BFBE-6334A284562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835490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575981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5" indent="-143995" algn="l" defTabSz="575981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85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76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66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56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4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93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92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91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90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81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71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61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51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942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932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922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id="{CC2D19F4-B1D5-4E57-B65C-3252095B3AED}"/>
              </a:ext>
            </a:extLst>
          </p:cNvPr>
          <p:cNvSpPr/>
          <p:nvPr/>
        </p:nvSpPr>
        <p:spPr>
          <a:xfrm>
            <a:off x="606844" y="1192443"/>
            <a:ext cx="1482619" cy="2804020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744F5CA-0B2B-4DCD-B4B2-BF7F1FDE6971}"/>
              </a:ext>
            </a:extLst>
          </p:cNvPr>
          <p:cNvSpPr txBox="1"/>
          <p:nvPr/>
        </p:nvSpPr>
        <p:spPr>
          <a:xfrm>
            <a:off x="673691" y="446234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Zielpopulation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03E7C8D-6CF6-439C-9A49-72A6A9F53E9A}"/>
              </a:ext>
            </a:extLst>
          </p:cNvPr>
          <p:cNvSpPr txBox="1"/>
          <p:nvPr/>
        </p:nvSpPr>
        <p:spPr>
          <a:xfrm>
            <a:off x="2905188" y="323123"/>
            <a:ext cx="18165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6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Auswahlpopulation</a:t>
            </a:r>
          </a:p>
          <a:p>
            <a:pPr algn="ctr"/>
            <a:r>
              <a:rPr lang="de-DE" sz="16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auf Clusterebene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BB1A91D-2AC6-47FC-8A17-6B936E9400CA}"/>
              </a:ext>
            </a:extLst>
          </p:cNvPr>
          <p:cNvSpPr txBox="1"/>
          <p:nvPr/>
        </p:nvSpPr>
        <p:spPr>
          <a:xfrm>
            <a:off x="5114084" y="446234"/>
            <a:ext cx="13660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err="1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Zufallsauwahl</a:t>
            </a:r>
            <a:endParaRPr lang="de-DE" sz="1600" dirty="0"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1B7DEA2-4DEB-4D7A-8F29-B84D2E267DBF}"/>
              </a:ext>
            </a:extLst>
          </p:cNvPr>
          <p:cNvSpPr txBox="1"/>
          <p:nvPr/>
        </p:nvSpPr>
        <p:spPr>
          <a:xfrm>
            <a:off x="7111921" y="323123"/>
            <a:ext cx="111761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6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Cluster</a:t>
            </a:r>
          </a:p>
          <a:p>
            <a:pPr algn="ctr"/>
            <a:r>
              <a:rPr lang="de-DE" sz="16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Stichprobe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EAD59CF-A29B-4A1A-A637-469F6244D4E2}"/>
              </a:ext>
            </a:extLst>
          </p:cNvPr>
          <p:cNvSpPr/>
          <p:nvPr/>
        </p:nvSpPr>
        <p:spPr>
          <a:xfrm>
            <a:off x="3310119" y="1905737"/>
            <a:ext cx="1006662" cy="1384989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017C2E6-4594-4702-AB91-71F1F841665E}"/>
              </a:ext>
            </a:extLst>
          </p:cNvPr>
          <p:cNvSpPr txBox="1"/>
          <p:nvPr/>
        </p:nvSpPr>
        <p:spPr>
          <a:xfrm>
            <a:off x="3310119" y="1905734"/>
            <a:ext cx="878767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indent="-228600">
              <a:buAutoNum type="arabicPeriod"/>
            </a:pPr>
            <a:r>
              <a:rPr lang="de-DE" sz="12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Cluster</a:t>
            </a:r>
          </a:p>
          <a:p>
            <a:pPr marL="228600" indent="-228600">
              <a:buAutoNum type="arabicPeriod"/>
            </a:pPr>
            <a:r>
              <a:rPr lang="de-DE" sz="12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Cluster</a:t>
            </a:r>
          </a:p>
          <a:p>
            <a:r>
              <a:rPr lang="de-DE" sz="12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…</a:t>
            </a:r>
          </a:p>
          <a:p>
            <a:r>
              <a:rPr lang="de-DE" sz="12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…</a:t>
            </a:r>
          </a:p>
          <a:p>
            <a:r>
              <a:rPr lang="de-DE" sz="12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…</a:t>
            </a:r>
          </a:p>
          <a:p>
            <a:r>
              <a:rPr lang="de-DE" sz="12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…</a:t>
            </a:r>
          </a:p>
          <a:p>
            <a:r>
              <a:rPr lang="de-DE" sz="12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N. Cluster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E04CBAE1-F81C-45BB-83F3-8B76CCDD5D7B}"/>
              </a:ext>
            </a:extLst>
          </p:cNvPr>
          <p:cNvSpPr/>
          <p:nvPr/>
        </p:nvSpPr>
        <p:spPr>
          <a:xfrm>
            <a:off x="7144515" y="1999696"/>
            <a:ext cx="1174639" cy="1182689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32B8056F-CCA2-43C3-95FA-64D97233690E}"/>
              </a:ext>
            </a:extLst>
          </p:cNvPr>
          <p:cNvCxnSpPr>
            <a:cxnSpLocks/>
          </p:cNvCxnSpPr>
          <p:nvPr/>
        </p:nvCxnSpPr>
        <p:spPr>
          <a:xfrm>
            <a:off x="2419106" y="2594453"/>
            <a:ext cx="42783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63BD2A26-74F6-41E2-A8BF-389423281C87}"/>
              </a:ext>
            </a:extLst>
          </p:cNvPr>
          <p:cNvCxnSpPr>
            <a:cxnSpLocks/>
          </p:cNvCxnSpPr>
          <p:nvPr/>
        </p:nvCxnSpPr>
        <p:spPr>
          <a:xfrm>
            <a:off x="6480164" y="2594453"/>
            <a:ext cx="42783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75295125-757E-403F-8F12-5A9EB522F4E2}"/>
              </a:ext>
            </a:extLst>
          </p:cNvPr>
          <p:cNvSpPr txBox="1"/>
          <p:nvPr/>
        </p:nvSpPr>
        <p:spPr>
          <a:xfrm>
            <a:off x="5341386" y="1994895"/>
            <a:ext cx="904415" cy="11541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de-DE" sz="12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07. Cluster</a:t>
            </a:r>
          </a:p>
          <a:p>
            <a:pPr>
              <a:lnSpc>
                <a:spcPct val="200000"/>
              </a:lnSpc>
            </a:pPr>
            <a:r>
              <a:rPr lang="de-DE" sz="12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11. Cluster</a:t>
            </a:r>
          </a:p>
          <a:p>
            <a:pPr>
              <a:lnSpc>
                <a:spcPct val="200000"/>
              </a:lnSpc>
            </a:pPr>
            <a:r>
              <a:rPr lang="de-DE" sz="12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20. Cluster</a:t>
            </a: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04280010-4682-42AC-B9FE-98B59896EF28}"/>
              </a:ext>
            </a:extLst>
          </p:cNvPr>
          <p:cNvCxnSpPr>
            <a:cxnSpLocks/>
          </p:cNvCxnSpPr>
          <p:nvPr/>
        </p:nvCxnSpPr>
        <p:spPr>
          <a:xfrm>
            <a:off x="4663467" y="2594453"/>
            <a:ext cx="42783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Oval 41">
            <a:extLst>
              <a:ext uri="{FF2B5EF4-FFF2-40B4-BE49-F238E27FC236}">
                <a16:creationId xmlns:a16="http://schemas.microsoft.com/office/drawing/2014/main" id="{88412D0B-2A08-48D9-BBD3-4BC09638BBC7}"/>
              </a:ext>
            </a:extLst>
          </p:cNvPr>
          <p:cNvSpPr/>
          <p:nvPr/>
        </p:nvSpPr>
        <p:spPr>
          <a:xfrm>
            <a:off x="916166" y="1542782"/>
            <a:ext cx="410018" cy="412828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F8AA0C9F-9ED0-4F72-90A6-7632A1459757}"/>
              </a:ext>
            </a:extLst>
          </p:cNvPr>
          <p:cNvSpPr/>
          <p:nvPr/>
        </p:nvSpPr>
        <p:spPr>
          <a:xfrm>
            <a:off x="1403410" y="1835065"/>
            <a:ext cx="410018" cy="412828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127FBEE3-8545-434C-89C8-DC5E9CF2C039}"/>
              </a:ext>
            </a:extLst>
          </p:cNvPr>
          <p:cNvSpPr/>
          <p:nvPr/>
        </p:nvSpPr>
        <p:spPr>
          <a:xfrm>
            <a:off x="846214" y="2181625"/>
            <a:ext cx="410018" cy="412828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CAEF13F2-E0C0-47E3-838C-C3E36E715006}"/>
              </a:ext>
            </a:extLst>
          </p:cNvPr>
          <p:cNvSpPr/>
          <p:nvPr/>
        </p:nvSpPr>
        <p:spPr>
          <a:xfrm>
            <a:off x="886208" y="3084588"/>
            <a:ext cx="410018" cy="412828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0B5E19E9-532E-43B6-BFC8-47BDDFFC452F}"/>
              </a:ext>
            </a:extLst>
          </p:cNvPr>
          <p:cNvSpPr/>
          <p:nvPr/>
        </p:nvSpPr>
        <p:spPr>
          <a:xfrm>
            <a:off x="1326184" y="3363424"/>
            <a:ext cx="410018" cy="412828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03018D76-65ED-4149-A17D-020363826BFD}"/>
              </a:ext>
            </a:extLst>
          </p:cNvPr>
          <p:cNvSpPr/>
          <p:nvPr/>
        </p:nvSpPr>
        <p:spPr>
          <a:xfrm>
            <a:off x="7436786" y="2116350"/>
            <a:ext cx="410018" cy="412828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0E611532-F09D-4F9C-B028-30A32A2AA341}"/>
              </a:ext>
            </a:extLst>
          </p:cNvPr>
          <p:cNvSpPr/>
          <p:nvPr/>
        </p:nvSpPr>
        <p:spPr>
          <a:xfrm>
            <a:off x="7819517" y="2468927"/>
            <a:ext cx="410018" cy="412828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D165993B-546C-43CA-880E-88F753BB1A76}"/>
              </a:ext>
            </a:extLst>
          </p:cNvPr>
          <p:cNvSpPr/>
          <p:nvPr/>
        </p:nvSpPr>
        <p:spPr>
          <a:xfrm>
            <a:off x="7350329" y="2645832"/>
            <a:ext cx="410018" cy="412828"/>
          </a:xfrm>
          <a:prstGeom prst="ellipse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38BD95F5-31A9-4A06-979A-2B8CDFA3A0CD}"/>
              </a:ext>
            </a:extLst>
          </p:cNvPr>
          <p:cNvSpPr txBox="1"/>
          <p:nvPr/>
        </p:nvSpPr>
        <p:spPr>
          <a:xfrm>
            <a:off x="1327116" y="2598232"/>
            <a:ext cx="4090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36569755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26</Words>
  <Application>Microsoft Office PowerPoint</Application>
  <PresentationFormat>Custom</PresentationFormat>
  <Paragraphs>17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CMU Bright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Dirk Ostwald</dc:creator>
  <cp:lastModifiedBy>Dirk Ostwald</cp:lastModifiedBy>
  <cp:revision>3</cp:revision>
  <dcterms:created xsi:type="dcterms:W3CDTF">2022-01-12T12:35:28Z</dcterms:created>
  <dcterms:modified xsi:type="dcterms:W3CDTF">2022-01-12T13:19:18Z</dcterms:modified>
</cp:coreProperties>
</file>