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5040313" cy="25193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660"/>
  </p:normalViewPr>
  <p:slideViewPr>
    <p:cSldViewPr snapToGrid="0">
      <p:cViewPr varScale="1">
        <p:scale>
          <a:sx n="294" d="100"/>
          <a:sy n="294" d="100"/>
        </p:scale>
        <p:origin x="26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039" y="412312"/>
            <a:ext cx="3780235" cy="877112"/>
          </a:xfrm>
        </p:spPr>
        <p:txBody>
          <a:bodyPr anchor="b"/>
          <a:lstStyle>
            <a:lvl1pPr algn="ctr">
              <a:defRPr sz="22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1323249"/>
            <a:ext cx="3780235" cy="608263"/>
          </a:xfrm>
        </p:spPr>
        <p:txBody>
          <a:bodyPr/>
          <a:lstStyle>
            <a:lvl1pPr marL="0" indent="0" algn="ctr">
              <a:buNone/>
              <a:defRPr sz="882"/>
            </a:lvl1pPr>
            <a:lvl2pPr marL="167975" indent="0" algn="ctr">
              <a:buNone/>
              <a:defRPr sz="735"/>
            </a:lvl2pPr>
            <a:lvl3pPr marL="335951" indent="0" algn="ctr">
              <a:buNone/>
              <a:defRPr sz="661"/>
            </a:lvl3pPr>
            <a:lvl4pPr marL="503926" indent="0" algn="ctr">
              <a:buNone/>
              <a:defRPr sz="588"/>
            </a:lvl4pPr>
            <a:lvl5pPr marL="671901" indent="0" algn="ctr">
              <a:buNone/>
              <a:defRPr sz="588"/>
            </a:lvl5pPr>
            <a:lvl6pPr marL="839876" indent="0" algn="ctr">
              <a:buNone/>
              <a:defRPr sz="588"/>
            </a:lvl6pPr>
            <a:lvl7pPr marL="1007852" indent="0" algn="ctr">
              <a:buNone/>
              <a:defRPr sz="588"/>
            </a:lvl7pPr>
            <a:lvl8pPr marL="1175827" indent="0" algn="ctr">
              <a:buNone/>
              <a:defRPr sz="588"/>
            </a:lvl8pPr>
            <a:lvl9pPr marL="1343802" indent="0" algn="ctr">
              <a:buNone/>
              <a:defRPr sz="58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904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1228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4" y="134133"/>
            <a:ext cx="1086817" cy="21350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1" y="134133"/>
            <a:ext cx="3197449" cy="21350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7514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833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6" y="628091"/>
            <a:ext cx="4347270" cy="1047985"/>
          </a:xfrm>
        </p:spPr>
        <p:txBody>
          <a:bodyPr anchor="b"/>
          <a:lstStyle>
            <a:lvl1pPr>
              <a:defRPr sz="22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6" y="1685991"/>
            <a:ext cx="4347270" cy="551110"/>
          </a:xfrm>
        </p:spPr>
        <p:txBody>
          <a:bodyPr/>
          <a:lstStyle>
            <a:lvl1pPr marL="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1pPr>
            <a:lvl2pPr marL="167975" indent="0">
              <a:buNone/>
              <a:defRPr sz="735">
                <a:solidFill>
                  <a:schemeClr val="tx1">
                    <a:tint val="75000"/>
                  </a:schemeClr>
                </a:solidFill>
              </a:defRPr>
            </a:lvl2pPr>
            <a:lvl3pPr marL="335951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3pPr>
            <a:lvl4pPr marL="503926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4pPr>
            <a:lvl5pPr marL="671901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5pPr>
            <a:lvl6pPr marL="839876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6pPr>
            <a:lvl7pPr marL="1007852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7pPr>
            <a:lvl8pPr marL="1175827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8pPr>
            <a:lvl9pPr marL="1343802" indent="0">
              <a:buNone/>
              <a:defRPr sz="5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748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670664"/>
            <a:ext cx="2142133" cy="1598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670664"/>
            <a:ext cx="2142133" cy="1598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054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34133"/>
            <a:ext cx="4347270" cy="48696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8" y="617594"/>
            <a:ext cx="2132288" cy="302673"/>
          </a:xfrm>
        </p:spPr>
        <p:txBody>
          <a:bodyPr anchor="b"/>
          <a:lstStyle>
            <a:lvl1pPr marL="0" indent="0">
              <a:buNone/>
              <a:defRPr sz="882" b="1"/>
            </a:lvl1pPr>
            <a:lvl2pPr marL="167975" indent="0">
              <a:buNone/>
              <a:defRPr sz="735" b="1"/>
            </a:lvl2pPr>
            <a:lvl3pPr marL="335951" indent="0">
              <a:buNone/>
              <a:defRPr sz="661" b="1"/>
            </a:lvl3pPr>
            <a:lvl4pPr marL="503926" indent="0">
              <a:buNone/>
              <a:defRPr sz="588" b="1"/>
            </a:lvl4pPr>
            <a:lvl5pPr marL="671901" indent="0">
              <a:buNone/>
              <a:defRPr sz="588" b="1"/>
            </a:lvl5pPr>
            <a:lvl6pPr marL="839876" indent="0">
              <a:buNone/>
              <a:defRPr sz="588" b="1"/>
            </a:lvl6pPr>
            <a:lvl7pPr marL="1007852" indent="0">
              <a:buNone/>
              <a:defRPr sz="588" b="1"/>
            </a:lvl7pPr>
            <a:lvl8pPr marL="1175827" indent="0">
              <a:buNone/>
              <a:defRPr sz="588" b="1"/>
            </a:lvl8pPr>
            <a:lvl9pPr marL="1343802" indent="0">
              <a:buNone/>
              <a:defRPr sz="5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8" y="920267"/>
            <a:ext cx="2132288" cy="135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617594"/>
            <a:ext cx="2142790" cy="302673"/>
          </a:xfrm>
        </p:spPr>
        <p:txBody>
          <a:bodyPr anchor="b"/>
          <a:lstStyle>
            <a:lvl1pPr marL="0" indent="0">
              <a:buNone/>
              <a:defRPr sz="882" b="1"/>
            </a:lvl1pPr>
            <a:lvl2pPr marL="167975" indent="0">
              <a:buNone/>
              <a:defRPr sz="735" b="1"/>
            </a:lvl2pPr>
            <a:lvl3pPr marL="335951" indent="0">
              <a:buNone/>
              <a:defRPr sz="661" b="1"/>
            </a:lvl3pPr>
            <a:lvl4pPr marL="503926" indent="0">
              <a:buNone/>
              <a:defRPr sz="588" b="1"/>
            </a:lvl4pPr>
            <a:lvl5pPr marL="671901" indent="0">
              <a:buNone/>
              <a:defRPr sz="588" b="1"/>
            </a:lvl5pPr>
            <a:lvl6pPr marL="839876" indent="0">
              <a:buNone/>
              <a:defRPr sz="588" b="1"/>
            </a:lvl6pPr>
            <a:lvl7pPr marL="1007852" indent="0">
              <a:buNone/>
              <a:defRPr sz="588" b="1"/>
            </a:lvl7pPr>
            <a:lvl8pPr marL="1175827" indent="0">
              <a:buNone/>
              <a:defRPr sz="588" b="1"/>
            </a:lvl8pPr>
            <a:lvl9pPr marL="1343802" indent="0">
              <a:buNone/>
              <a:defRPr sz="58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920267"/>
            <a:ext cx="2142790" cy="135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714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6623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238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67958"/>
            <a:ext cx="1625632" cy="587851"/>
          </a:xfrm>
        </p:spPr>
        <p:txBody>
          <a:bodyPr anchor="b"/>
          <a:lstStyle>
            <a:lvl1pPr>
              <a:defRPr sz="11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362742"/>
            <a:ext cx="2551658" cy="1790381"/>
          </a:xfrm>
        </p:spPr>
        <p:txBody>
          <a:bodyPr/>
          <a:lstStyle>
            <a:lvl1pPr>
              <a:defRPr sz="1176"/>
            </a:lvl1pPr>
            <a:lvl2pPr>
              <a:defRPr sz="1029"/>
            </a:lvl2pPr>
            <a:lvl3pPr>
              <a:defRPr sz="882"/>
            </a:lvl3pPr>
            <a:lvl4pPr>
              <a:defRPr sz="735"/>
            </a:lvl4pPr>
            <a:lvl5pPr>
              <a:defRPr sz="735"/>
            </a:lvl5pPr>
            <a:lvl6pPr>
              <a:defRPr sz="735"/>
            </a:lvl6pPr>
            <a:lvl7pPr>
              <a:defRPr sz="735"/>
            </a:lvl7pPr>
            <a:lvl8pPr>
              <a:defRPr sz="735"/>
            </a:lvl8pPr>
            <a:lvl9pPr>
              <a:defRPr sz="7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755809"/>
            <a:ext cx="1625632" cy="1400229"/>
          </a:xfrm>
        </p:spPr>
        <p:txBody>
          <a:bodyPr/>
          <a:lstStyle>
            <a:lvl1pPr marL="0" indent="0">
              <a:buNone/>
              <a:defRPr sz="588"/>
            </a:lvl1pPr>
            <a:lvl2pPr marL="167975" indent="0">
              <a:buNone/>
              <a:defRPr sz="514"/>
            </a:lvl2pPr>
            <a:lvl3pPr marL="335951" indent="0">
              <a:buNone/>
              <a:defRPr sz="441"/>
            </a:lvl3pPr>
            <a:lvl4pPr marL="503926" indent="0">
              <a:buNone/>
              <a:defRPr sz="367"/>
            </a:lvl4pPr>
            <a:lvl5pPr marL="671901" indent="0">
              <a:buNone/>
              <a:defRPr sz="367"/>
            </a:lvl5pPr>
            <a:lvl6pPr marL="839876" indent="0">
              <a:buNone/>
              <a:defRPr sz="367"/>
            </a:lvl6pPr>
            <a:lvl7pPr marL="1007852" indent="0">
              <a:buNone/>
              <a:defRPr sz="367"/>
            </a:lvl7pPr>
            <a:lvl8pPr marL="1175827" indent="0">
              <a:buNone/>
              <a:defRPr sz="367"/>
            </a:lvl8pPr>
            <a:lvl9pPr marL="1343802" indent="0">
              <a:buNone/>
              <a:defRPr sz="3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8519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67958"/>
            <a:ext cx="1625632" cy="587851"/>
          </a:xfrm>
        </p:spPr>
        <p:txBody>
          <a:bodyPr anchor="b"/>
          <a:lstStyle>
            <a:lvl1pPr>
              <a:defRPr sz="11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362742"/>
            <a:ext cx="2551658" cy="1790381"/>
          </a:xfrm>
        </p:spPr>
        <p:txBody>
          <a:bodyPr anchor="t"/>
          <a:lstStyle>
            <a:lvl1pPr marL="0" indent="0">
              <a:buNone/>
              <a:defRPr sz="1176"/>
            </a:lvl1pPr>
            <a:lvl2pPr marL="167975" indent="0">
              <a:buNone/>
              <a:defRPr sz="1029"/>
            </a:lvl2pPr>
            <a:lvl3pPr marL="335951" indent="0">
              <a:buNone/>
              <a:defRPr sz="882"/>
            </a:lvl3pPr>
            <a:lvl4pPr marL="503926" indent="0">
              <a:buNone/>
              <a:defRPr sz="735"/>
            </a:lvl4pPr>
            <a:lvl5pPr marL="671901" indent="0">
              <a:buNone/>
              <a:defRPr sz="735"/>
            </a:lvl5pPr>
            <a:lvl6pPr marL="839876" indent="0">
              <a:buNone/>
              <a:defRPr sz="735"/>
            </a:lvl6pPr>
            <a:lvl7pPr marL="1007852" indent="0">
              <a:buNone/>
              <a:defRPr sz="735"/>
            </a:lvl7pPr>
            <a:lvl8pPr marL="1175827" indent="0">
              <a:buNone/>
              <a:defRPr sz="735"/>
            </a:lvl8pPr>
            <a:lvl9pPr marL="1343802" indent="0">
              <a:buNone/>
              <a:defRPr sz="73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755809"/>
            <a:ext cx="1625632" cy="1400229"/>
          </a:xfrm>
        </p:spPr>
        <p:txBody>
          <a:bodyPr/>
          <a:lstStyle>
            <a:lvl1pPr marL="0" indent="0">
              <a:buNone/>
              <a:defRPr sz="588"/>
            </a:lvl1pPr>
            <a:lvl2pPr marL="167975" indent="0">
              <a:buNone/>
              <a:defRPr sz="514"/>
            </a:lvl2pPr>
            <a:lvl3pPr marL="335951" indent="0">
              <a:buNone/>
              <a:defRPr sz="441"/>
            </a:lvl3pPr>
            <a:lvl4pPr marL="503926" indent="0">
              <a:buNone/>
              <a:defRPr sz="367"/>
            </a:lvl4pPr>
            <a:lvl5pPr marL="671901" indent="0">
              <a:buNone/>
              <a:defRPr sz="367"/>
            </a:lvl5pPr>
            <a:lvl6pPr marL="839876" indent="0">
              <a:buNone/>
              <a:defRPr sz="367"/>
            </a:lvl6pPr>
            <a:lvl7pPr marL="1007852" indent="0">
              <a:buNone/>
              <a:defRPr sz="367"/>
            </a:lvl7pPr>
            <a:lvl8pPr marL="1175827" indent="0">
              <a:buNone/>
              <a:defRPr sz="367"/>
            </a:lvl8pPr>
            <a:lvl9pPr marL="1343802" indent="0">
              <a:buNone/>
              <a:defRPr sz="3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5361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134133"/>
            <a:ext cx="4347270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670664"/>
            <a:ext cx="4347270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2335076"/>
            <a:ext cx="1134070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D4717-6EC0-48C9-B31F-8817D2FBB961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2335076"/>
            <a:ext cx="1701106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2335076"/>
            <a:ext cx="1134070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BD897-5836-4241-B6C3-04C3DCA98A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392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35951" rtl="0" eaLnBrk="1" latinLnBrk="0" hangingPunct="1">
        <a:lnSpc>
          <a:spcPct val="90000"/>
        </a:lnSpc>
        <a:spcBef>
          <a:spcPct val="0"/>
        </a:spcBef>
        <a:buNone/>
        <a:defRPr sz="16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3988" indent="-83988" algn="l" defTabSz="335951" rtl="0" eaLnBrk="1" latinLnBrk="0" hangingPunct="1">
        <a:lnSpc>
          <a:spcPct val="90000"/>
        </a:lnSpc>
        <a:spcBef>
          <a:spcPts val="367"/>
        </a:spcBef>
        <a:buFont typeface="Arial" panose="020B0604020202020204" pitchFamily="34" charset="0"/>
        <a:buChar char="•"/>
        <a:defRPr sz="1029" kern="1200">
          <a:solidFill>
            <a:schemeClr val="tx1"/>
          </a:solidFill>
          <a:latin typeface="+mn-lt"/>
          <a:ea typeface="+mn-ea"/>
          <a:cs typeface="+mn-cs"/>
        </a:defRPr>
      </a:lvl1pPr>
      <a:lvl2pPr marL="251963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2pPr>
      <a:lvl3pPr marL="419938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3pPr>
      <a:lvl4pPr marL="587913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4pPr>
      <a:lvl5pPr marL="755889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5pPr>
      <a:lvl6pPr marL="923864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6pPr>
      <a:lvl7pPr marL="1091839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7pPr>
      <a:lvl8pPr marL="1259815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8pPr>
      <a:lvl9pPr marL="1427790" indent="-83988" algn="l" defTabSz="335951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7975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35951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3pPr>
      <a:lvl4pPr marL="503926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4pPr>
      <a:lvl5pPr marL="671901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5pPr>
      <a:lvl6pPr marL="839876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6pPr>
      <a:lvl7pPr marL="1007852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7pPr>
      <a:lvl8pPr marL="1175827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8pPr>
      <a:lvl9pPr marL="1343802" algn="l" defTabSz="335951" rtl="0" eaLnBrk="1" latinLnBrk="0" hangingPunct="1">
        <a:defRPr sz="6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WORK\PEARSON\000 FOLIEN\4147\JPG\4147_-54.jpg">
            <a:extLst>
              <a:ext uri="{FF2B5EF4-FFF2-40B4-BE49-F238E27FC236}">
                <a16:creationId xmlns:a16="http://schemas.microsoft.com/office/drawing/2014/main" id="{98BA510F-D7A0-42A1-AC7E-DB0541B2C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6" y="24606"/>
            <a:ext cx="475932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658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2</cp:revision>
  <dcterms:created xsi:type="dcterms:W3CDTF">2021-11-08T08:19:28Z</dcterms:created>
  <dcterms:modified xsi:type="dcterms:W3CDTF">2021-11-08T08:39:34Z</dcterms:modified>
</cp:coreProperties>
</file>