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</p:sldIdLst>
  <p:sldSz cx="24479250" cy="57594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50" d="100"/>
          <a:sy n="50" d="100"/>
        </p:scale>
        <p:origin x="102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59906" y="942577"/>
            <a:ext cx="18359438" cy="2005142"/>
          </a:xfrm>
        </p:spPr>
        <p:txBody>
          <a:bodyPr anchor="b"/>
          <a:lstStyle>
            <a:lvl1pPr algn="ctr">
              <a:defRPr sz="503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9906" y="3025045"/>
            <a:ext cx="18359438" cy="1390533"/>
          </a:xfrm>
        </p:spPr>
        <p:txBody>
          <a:bodyPr/>
          <a:lstStyle>
            <a:lvl1pPr marL="0" indent="0" algn="ctr">
              <a:buNone/>
              <a:defRPr sz="2016"/>
            </a:lvl1pPr>
            <a:lvl2pPr marL="383957" indent="0" algn="ctr">
              <a:buNone/>
              <a:defRPr sz="1680"/>
            </a:lvl2pPr>
            <a:lvl3pPr marL="767913" indent="0" algn="ctr">
              <a:buNone/>
              <a:defRPr sz="1512"/>
            </a:lvl3pPr>
            <a:lvl4pPr marL="1151870" indent="0" algn="ctr">
              <a:buNone/>
              <a:defRPr sz="1344"/>
            </a:lvl4pPr>
            <a:lvl5pPr marL="1535826" indent="0" algn="ctr">
              <a:buNone/>
              <a:defRPr sz="1344"/>
            </a:lvl5pPr>
            <a:lvl6pPr marL="1919783" indent="0" algn="ctr">
              <a:buNone/>
              <a:defRPr sz="1344"/>
            </a:lvl6pPr>
            <a:lvl7pPr marL="2303739" indent="0" algn="ctr">
              <a:buNone/>
              <a:defRPr sz="1344"/>
            </a:lvl7pPr>
            <a:lvl8pPr marL="2687696" indent="0" algn="ctr">
              <a:buNone/>
              <a:defRPr sz="1344"/>
            </a:lvl8pPr>
            <a:lvl9pPr marL="3071652" indent="0" algn="ctr">
              <a:buNone/>
              <a:defRPr sz="134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165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498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517963" y="306637"/>
            <a:ext cx="5278338" cy="488086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82949" y="306637"/>
            <a:ext cx="15529024" cy="488086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8904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415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199" y="1435864"/>
            <a:ext cx="21113353" cy="2395771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0199" y="3854300"/>
            <a:ext cx="21113353" cy="1259879"/>
          </a:xfrm>
        </p:spPr>
        <p:txBody>
          <a:bodyPr/>
          <a:lstStyle>
            <a:lvl1pPr marL="0" indent="0">
              <a:buNone/>
              <a:defRPr sz="2016">
                <a:solidFill>
                  <a:schemeClr val="tx1">
                    <a:tint val="75000"/>
                  </a:schemeClr>
                </a:solidFill>
              </a:defRPr>
            </a:lvl1pPr>
            <a:lvl2pPr marL="383957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2pPr>
            <a:lvl3pPr marL="76791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3pPr>
            <a:lvl4pPr marL="1151870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4pPr>
            <a:lvl5pPr marL="153582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5pPr>
            <a:lvl6pPr marL="1919783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6pPr>
            <a:lvl7pPr marL="2303739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7pPr>
            <a:lvl8pPr marL="2687696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8pPr>
            <a:lvl9pPr marL="3071652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81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82949" y="1533187"/>
            <a:ext cx="10403681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2620" y="1533187"/>
            <a:ext cx="10403681" cy="365431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7357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6137" y="306638"/>
            <a:ext cx="21113353" cy="111322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6138" y="1411865"/>
            <a:ext cx="10355869" cy="691934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3957" indent="0">
              <a:buNone/>
              <a:defRPr sz="1680" b="1"/>
            </a:lvl2pPr>
            <a:lvl3pPr marL="767913" indent="0">
              <a:buNone/>
              <a:defRPr sz="1512" b="1"/>
            </a:lvl3pPr>
            <a:lvl4pPr marL="1151870" indent="0">
              <a:buNone/>
              <a:defRPr sz="1344" b="1"/>
            </a:lvl4pPr>
            <a:lvl5pPr marL="1535826" indent="0">
              <a:buNone/>
              <a:defRPr sz="1344" b="1"/>
            </a:lvl5pPr>
            <a:lvl6pPr marL="1919783" indent="0">
              <a:buNone/>
              <a:defRPr sz="1344" b="1"/>
            </a:lvl6pPr>
            <a:lvl7pPr marL="2303739" indent="0">
              <a:buNone/>
              <a:defRPr sz="1344" b="1"/>
            </a:lvl7pPr>
            <a:lvl8pPr marL="2687696" indent="0">
              <a:buNone/>
              <a:defRPr sz="1344" b="1"/>
            </a:lvl8pPr>
            <a:lvl9pPr marL="3071652" indent="0">
              <a:buNone/>
              <a:defRPr sz="134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86138" y="2103799"/>
            <a:ext cx="10355869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92620" y="1411865"/>
            <a:ext cx="10406870" cy="691934"/>
          </a:xfrm>
        </p:spPr>
        <p:txBody>
          <a:bodyPr anchor="b"/>
          <a:lstStyle>
            <a:lvl1pPr marL="0" indent="0">
              <a:buNone/>
              <a:defRPr sz="2016" b="1"/>
            </a:lvl1pPr>
            <a:lvl2pPr marL="383957" indent="0">
              <a:buNone/>
              <a:defRPr sz="1680" b="1"/>
            </a:lvl2pPr>
            <a:lvl3pPr marL="767913" indent="0">
              <a:buNone/>
              <a:defRPr sz="1512" b="1"/>
            </a:lvl3pPr>
            <a:lvl4pPr marL="1151870" indent="0">
              <a:buNone/>
              <a:defRPr sz="1344" b="1"/>
            </a:lvl4pPr>
            <a:lvl5pPr marL="1535826" indent="0">
              <a:buNone/>
              <a:defRPr sz="1344" b="1"/>
            </a:lvl5pPr>
            <a:lvl6pPr marL="1919783" indent="0">
              <a:buNone/>
              <a:defRPr sz="1344" b="1"/>
            </a:lvl6pPr>
            <a:lvl7pPr marL="2303739" indent="0">
              <a:buNone/>
              <a:defRPr sz="1344" b="1"/>
            </a:lvl7pPr>
            <a:lvl8pPr marL="2687696" indent="0">
              <a:buNone/>
              <a:defRPr sz="1344" b="1"/>
            </a:lvl8pPr>
            <a:lvl9pPr marL="3071652" indent="0">
              <a:buNone/>
              <a:defRPr sz="134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92620" y="2103799"/>
            <a:ext cx="10406870" cy="3094372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81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430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7673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6138" y="383963"/>
            <a:ext cx="7895195" cy="1343872"/>
          </a:xfrm>
        </p:spPr>
        <p:txBody>
          <a:bodyPr anchor="b"/>
          <a:lstStyle>
            <a:lvl1pPr>
              <a:defRPr sz="26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06870" y="829255"/>
            <a:ext cx="12392620" cy="4092942"/>
          </a:xfrm>
        </p:spPr>
        <p:txBody>
          <a:bodyPr/>
          <a:lstStyle>
            <a:lvl1pPr>
              <a:defRPr sz="2687"/>
            </a:lvl1pPr>
            <a:lvl2pPr>
              <a:defRPr sz="2351"/>
            </a:lvl2pPr>
            <a:lvl3pPr>
              <a:defRPr sz="2016"/>
            </a:lvl3pPr>
            <a:lvl4pPr>
              <a:defRPr sz="1680"/>
            </a:lvl4pPr>
            <a:lvl5pPr>
              <a:defRPr sz="1680"/>
            </a:lvl5pPr>
            <a:lvl6pPr>
              <a:defRPr sz="1680"/>
            </a:lvl6pPr>
            <a:lvl7pPr>
              <a:defRPr sz="1680"/>
            </a:lvl7pPr>
            <a:lvl8pPr>
              <a:defRPr sz="1680"/>
            </a:lvl8pPr>
            <a:lvl9pPr>
              <a:defRPr sz="168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86138" y="1727835"/>
            <a:ext cx="7895195" cy="3201028"/>
          </a:xfrm>
        </p:spPr>
        <p:txBody>
          <a:bodyPr/>
          <a:lstStyle>
            <a:lvl1pPr marL="0" indent="0">
              <a:buNone/>
              <a:defRPr sz="1344"/>
            </a:lvl1pPr>
            <a:lvl2pPr marL="383957" indent="0">
              <a:buNone/>
              <a:defRPr sz="1176"/>
            </a:lvl2pPr>
            <a:lvl3pPr marL="767913" indent="0">
              <a:buNone/>
              <a:defRPr sz="1008"/>
            </a:lvl3pPr>
            <a:lvl4pPr marL="1151870" indent="0">
              <a:buNone/>
              <a:defRPr sz="840"/>
            </a:lvl4pPr>
            <a:lvl5pPr marL="1535826" indent="0">
              <a:buNone/>
              <a:defRPr sz="840"/>
            </a:lvl5pPr>
            <a:lvl6pPr marL="1919783" indent="0">
              <a:buNone/>
              <a:defRPr sz="840"/>
            </a:lvl6pPr>
            <a:lvl7pPr marL="2303739" indent="0">
              <a:buNone/>
              <a:defRPr sz="840"/>
            </a:lvl7pPr>
            <a:lvl8pPr marL="2687696" indent="0">
              <a:buNone/>
              <a:defRPr sz="840"/>
            </a:lvl8pPr>
            <a:lvl9pPr marL="3071652" indent="0">
              <a:buNone/>
              <a:defRPr sz="84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621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6138" y="383963"/>
            <a:ext cx="7895195" cy="1343872"/>
          </a:xfrm>
        </p:spPr>
        <p:txBody>
          <a:bodyPr anchor="b"/>
          <a:lstStyle>
            <a:lvl1pPr>
              <a:defRPr sz="2687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06870" y="829255"/>
            <a:ext cx="12392620" cy="4092942"/>
          </a:xfrm>
        </p:spPr>
        <p:txBody>
          <a:bodyPr anchor="t"/>
          <a:lstStyle>
            <a:lvl1pPr marL="0" indent="0">
              <a:buNone/>
              <a:defRPr sz="2687"/>
            </a:lvl1pPr>
            <a:lvl2pPr marL="383957" indent="0">
              <a:buNone/>
              <a:defRPr sz="2351"/>
            </a:lvl2pPr>
            <a:lvl3pPr marL="767913" indent="0">
              <a:buNone/>
              <a:defRPr sz="2016"/>
            </a:lvl3pPr>
            <a:lvl4pPr marL="1151870" indent="0">
              <a:buNone/>
              <a:defRPr sz="1680"/>
            </a:lvl4pPr>
            <a:lvl5pPr marL="1535826" indent="0">
              <a:buNone/>
              <a:defRPr sz="1680"/>
            </a:lvl5pPr>
            <a:lvl6pPr marL="1919783" indent="0">
              <a:buNone/>
              <a:defRPr sz="1680"/>
            </a:lvl6pPr>
            <a:lvl7pPr marL="2303739" indent="0">
              <a:buNone/>
              <a:defRPr sz="1680"/>
            </a:lvl7pPr>
            <a:lvl8pPr marL="2687696" indent="0">
              <a:buNone/>
              <a:defRPr sz="1680"/>
            </a:lvl8pPr>
            <a:lvl9pPr marL="3071652" indent="0">
              <a:buNone/>
              <a:defRPr sz="168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86138" y="1727835"/>
            <a:ext cx="7895195" cy="3201028"/>
          </a:xfrm>
        </p:spPr>
        <p:txBody>
          <a:bodyPr/>
          <a:lstStyle>
            <a:lvl1pPr marL="0" indent="0">
              <a:buNone/>
              <a:defRPr sz="1344"/>
            </a:lvl1pPr>
            <a:lvl2pPr marL="383957" indent="0">
              <a:buNone/>
              <a:defRPr sz="1176"/>
            </a:lvl2pPr>
            <a:lvl3pPr marL="767913" indent="0">
              <a:buNone/>
              <a:defRPr sz="1008"/>
            </a:lvl3pPr>
            <a:lvl4pPr marL="1151870" indent="0">
              <a:buNone/>
              <a:defRPr sz="840"/>
            </a:lvl4pPr>
            <a:lvl5pPr marL="1535826" indent="0">
              <a:buNone/>
              <a:defRPr sz="840"/>
            </a:lvl5pPr>
            <a:lvl6pPr marL="1919783" indent="0">
              <a:buNone/>
              <a:defRPr sz="840"/>
            </a:lvl6pPr>
            <a:lvl7pPr marL="2303739" indent="0">
              <a:buNone/>
              <a:defRPr sz="840"/>
            </a:lvl7pPr>
            <a:lvl8pPr marL="2687696" indent="0">
              <a:buNone/>
              <a:defRPr sz="840"/>
            </a:lvl8pPr>
            <a:lvl9pPr marL="3071652" indent="0">
              <a:buNone/>
              <a:defRPr sz="84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6065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82949" y="306638"/>
            <a:ext cx="21113353" cy="11132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2949" y="1533187"/>
            <a:ext cx="21113353" cy="36543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82949" y="5338158"/>
            <a:ext cx="5507831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01/10/2021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08752" y="5338158"/>
            <a:ext cx="8261747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88470" y="5338158"/>
            <a:ext cx="5507831" cy="306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435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defTabSz="767913" rtl="0" eaLnBrk="1" latinLnBrk="0" hangingPunct="1">
        <a:lnSpc>
          <a:spcPct val="90000"/>
        </a:lnSpc>
        <a:spcBef>
          <a:spcPct val="0"/>
        </a:spcBef>
        <a:buNone/>
        <a:defRPr sz="36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1978" indent="-191978" algn="l" defTabSz="767913" rtl="0" eaLnBrk="1" latinLnBrk="0" hangingPunct="1">
        <a:lnSpc>
          <a:spcPct val="90000"/>
        </a:lnSpc>
        <a:spcBef>
          <a:spcPts val="840"/>
        </a:spcBef>
        <a:buFont typeface="Arial" panose="020B0604020202020204" pitchFamily="34" charset="0"/>
        <a:buChar char="•"/>
        <a:defRPr sz="2351" kern="1200">
          <a:solidFill>
            <a:schemeClr val="tx1"/>
          </a:solidFill>
          <a:latin typeface="+mn-lt"/>
          <a:ea typeface="+mn-ea"/>
          <a:cs typeface="+mn-cs"/>
        </a:defRPr>
      </a:lvl1pPr>
      <a:lvl2pPr marL="57593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2pPr>
      <a:lvl3pPr marL="95989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3pPr>
      <a:lvl4pPr marL="134384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727805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211176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495718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879674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263631" indent="-191978" algn="l" defTabSz="767913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1pPr>
      <a:lvl2pPr marL="383957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6791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151870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4pPr>
      <a:lvl5pPr marL="153582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5pPr>
      <a:lvl6pPr marL="1919783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6pPr>
      <a:lvl7pPr marL="2303739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7pPr>
      <a:lvl8pPr marL="2687696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8pPr>
      <a:lvl9pPr marL="3071652" algn="l" defTabSz="767913" rtl="0" eaLnBrk="1" latinLnBrk="0" hangingPunct="1">
        <a:defRPr sz="151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814E3F5A-5581-48A1-9BCC-B8D091E100E4}"/>
              </a:ext>
            </a:extLst>
          </p:cNvPr>
          <p:cNvGrpSpPr/>
          <p:nvPr/>
        </p:nvGrpSpPr>
        <p:grpSpPr>
          <a:xfrm>
            <a:off x="563878" y="2320232"/>
            <a:ext cx="3931841" cy="1899818"/>
            <a:chOff x="339809" y="953398"/>
            <a:chExt cx="2502167" cy="1209016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C7F5AD5C-A8C7-4E36-AD18-2B763E1DE624}"/>
                </a:ext>
              </a:extLst>
            </p:cNvPr>
            <p:cNvSpPr/>
            <p:nvPr/>
          </p:nvSpPr>
          <p:spPr>
            <a:xfrm>
              <a:off x="1883566" y="124801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49493384-A15F-430E-8B2C-C75E673D38DC}"/>
                </a:ext>
              </a:extLst>
            </p:cNvPr>
            <p:cNvSpPr txBox="1"/>
            <p:nvPr/>
          </p:nvSpPr>
          <p:spPr>
            <a:xfrm>
              <a:off x="2161029" y="1396856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F8FF039C-573F-4336-8099-BFE3B673BF81}"/>
                </a:ext>
              </a:extLst>
            </p:cNvPr>
            <p:cNvSpPr txBox="1"/>
            <p:nvPr/>
          </p:nvSpPr>
          <p:spPr>
            <a:xfrm>
              <a:off x="2280701" y="953398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F7289DF8-79AE-4907-BD25-A654D2631C3E}"/>
                </a:ext>
              </a:extLst>
            </p:cNvPr>
            <p:cNvSpPr/>
            <p:nvPr/>
          </p:nvSpPr>
          <p:spPr>
            <a:xfrm>
              <a:off x="339809" y="124801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71795840-6C0A-4BE2-A240-C1215CE05BC4}"/>
                </a:ext>
              </a:extLst>
            </p:cNvPr>
            <p:cNvSpPr txBox="1"/>
            <p:nvPr/>
          </p:nvSpPr>
          <p:spPr>
            <a:xfrm>
              <a:off x="625790" y="1348473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86379700-457E-461A-BA56-3F773B91D127}"/>
                </a:ext>
              </a:extLst>
            </p:cNvPr>
            <p:cNvCxnSpPr>
              <a:cxnSpLocks/>
              <a:stCxn id="22" idx="3"/>
              <a:endCxn id="18" idx="1"/>
            </p:cNvCxnSpPr>
            <p:nvPr/>
          </p:nvCxnSpPr>
          <p:spPr>
            <a:xfrm>
              <a:off x="1254209" y="1705214"/>
              <a:ext cx="629357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816214B4-091A-49F8-9C3C-908227A94266}"/>
              </a:ext>
            </a:extLst>
          </p:cNvPr>
          <p:cNvGrpSpPr/>
          <p:nvPr/>
        </p:nvGrpSpPr>
        <p:grpSpPr>
          <a:xfrm>
            <a:off x="5461807" y="1941016"/>
            <a:ext cx="4019186" cy="3000624"/>
            <a:chOff x="4672904" y="712070"/>
            <a:chExt cx="2557751" cy="1909554"/>
          </a:xfrm>
        </p:grpSpPr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39387F52-80AA-4B48-8460-45F6E04F1645}"/>
                </a:ext>
              </a:extLst>
            </p:cNvPr>
            <p:cNvSpPr/>
            <p:nvPr/>
          </p:nvSpPr>
          <p:spPr>
            <a:xfrm>
              <a:off x="4672904" y="170722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011A5068-3082-4316-B309-709028D1894F}"/>
                </a:ext>
              </a:extLst>
            </p:cNvPr>
            <p:cNvSpPr txBox="1"/>
            <p:nvPr/>
          </p:nvSpPr>
          <p:spPr>
            <a:xfrm>
              <a:off x="4986481" y="1774289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y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D76DABF-C0EE-44D9-B9E8-AAD1606657DE}"/>
                </a:ext>
              </a:extLst>
            </p:cNvPr>
            <p:cNvSpPr/>
            <p:nvPr/>
          </p:nvSpPr>
          <p:spPr>
            <a:xfrm>
              <a:off x="6233256" y="1291922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548F77A-DFBA-4450-A98E-A8762FF5C5C1}"/>
                </a:ext>
              </a:extLst>
            </p:cNvPr>
            <p:cNvSpPr txBox="1"/>
            <p:nvPr/>
          </p:nvSpPr>
          <p:spPr>
            <a:xfrm>
              <a:off x="6510719" y="1461182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581D0523-84F3-4A52-943C-AADC5C331FE7}"/>
                </a:ext>
              </a:extLst>
            </p:cNvPr>
            <p:cNvCxnSpPr>
              <a:cxnSpLocks/>
              <a:stCxn id="4" idx="3"/>
              <a:endCxn id="7" idx="1"/>
            </p:cNvCxnSpPr>
            <p:nvPr/>
          </p:nvCxnSpPr>
          <p:spPr>
            <a:xfrm flipV="1">
              <a:off x="5587304" y="1749122"/>
              <a:ext cx="645952" cy="41530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936D95E8-B6DC-4BE0-BA59-CA9A20DC8B1F}"/>
                </a:ext>
              </a:extLst>
            </p:cNvPr>
            <p:cNvSpPr/>
            <p:nvPr/>
          </p:nvSpPr>
          <p:spPr>
            <a:xfrm>
              <a:off x="4684213" y="712070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322E7DF2-799E-47E8-8D1F-30339B4CFBFD}"/>
                </a:ext>
              </a:extLst>
            </p:cNvPr>
            <p:cNvSpPr txBox="1"/>
            <p:nvPr/>
          </p:nvSpPr>
          <p:spPr>
            <a:xfrm>
              <a:off x="4970194" y="814934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2DDD7902-CC7A-4260-853A-20C786C408CB}"/>
                </a:ext>
              </a:extLst>
            </p:cNvPr>
            <p:cNvCxnSpPr>
              <a:cxnSpLocks/>
              <a:stCxn id="10" idx="3"/>
              <a:endCxn id="7" idx="1"/>
            </p:cNvCxnSpPr>
            <p:nvPr/>
          </p:nvCxnSpPr>
          <p:spPr>
            <a:xfrm>
              <a:off x="5598614" y="1169270"/>
              <a:ext cx="634643" cy="57985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DC5127BE-998A-41EB-BCF4-10B2D8420E2D}"/>
                </a:ext>
              </a:extLst>
            </p:cNvPr>
            <p:cNvSpPr txBox="1"/>
            <p:nvPr/>
          </p:nvSpPr>
          <p:spPr>
            <a:xfrm>
              <a:off x="6669380" y="1014989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88EFD2E2-4513-48D8-BAED-AC90DBEBE3A8}"/>
              </a:ext>
            </a:extLst>
          </p:cNvPr>
          <p:cNvSpPr txBox="1"/>
          <p:nvPr/>
        </p:nvSpPr>
        <p:spPr>
          <a:xfrm>
            <a:off x="1374759" y="716856"/>
            <a:ext cx="11929869" cy="817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714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x = 1                 y = x                 </a:t>
            </a:r>
            <a:r>
              <a:rPr lang="de-DE" sz="4714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x</a:t>
            </a:r>
            <a:r>
              <a:rPr lang="de-DE" sz="4714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= 3</a:t>
            </a:r>
            <a:endParaRPr lang="en-GB" sz="4714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AE250117-C8C0-4C55-B601-013D45FBBC8D}"/>
              </a:ext>
            </a:extLst>
          </p:cNvPr>
          <p:cNvGrpSpPr/>
          <p:nvPr/>
        </p:nvGrpSpPr>
        <p:grpSpPr>
          <a:xfrm>
            <a:off x="10293602" y="1456946"/>
            <a:ext cx="4022838" cy="3915582"/>
            <a:chOff x="9365224" y="404014"/>
            <a:chExt cx="2560076" cy="2491820"/>
          </a:xfrm>
        </p:grpSpPr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17A6567C-475D-4C68-A85B-C978F92F1C3A}"/>
                </a:ext>
              </a:extLst>
            </p:cNvPr>
            <p:cNvSpPr/>
            <p:nvPr/>
          </p:nvSpPr>
          <p:spPr>
            <a:xfrm>
              <a:off x="9365224" y="170722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AA977257-83B2-464A-83BE-59ABB9F993E1}"/>
                </a:ext>
              </a:extLst>
            </p:cNvPr>
            <p:cNvSpPr txBox="1"/>
            <p:nvPr/>
          </p:nvSpPr>
          <p:spPr>
            <a:xfrm>
              <a:off x="9668592" y="1774289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y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C667DEE3-BBFF-4A5F-A4D5-F884871276AA}"/>
                </a:ext>
              </a:extLst>
            </p:cNvPr>
            <p:cNvSpPr/>
            <p:nvPr/>
          </p:nvSpPr>
          <p:spPr>
            <a:xfrm>
              <a:off x="10925576" y="711791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B8829556-E6F1-49E5-AAF7-8DBBA05AC27A}"/>
                </a:ext>
              </a:extLst>
            </p:cNvPr>
            <p:cNvSpPr txBox="1"/>
            <p:nvPr/>
          </p:nvSpPr>
          <p:spPr>
            <a:xfrm>
              <a:off x="11162203" y="839444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1" name="Gerade Verbindung mit Pfeil 30">
              <a:extLst>
                <a:ext uri="{FF2B5EF4-FFF2-40B4-BE49-F238E27FC236}">
                  <a16:creationId xmlns:a16="http://schemas.microsoft.com/office/drawing/2014/main" id="{D0FC4DD3-2E47-44A3-AC2A-1F232ECCF9CA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10279624" y="2164424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872E335B-1345-4E24-81A7-0A37169F2597}"/>
                </a:ext>
              </a:extLst>
            </p:cNvPr>
            <p:cNvSpPr/>
            <p:nvPr/>
          </p:nvSpPr>
          <p:spPr>
            <a:xfrm>
              <a:off x="9376533" y="712070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DEF41ADB-2E5F-41AF-ABAF-40CB99D5BDCC}"/>
                </a:ext>
              </a:extLst>
            </p:cNvPr>
            <p:cNvSpPr txBox="1"/>
            <p:nvPr/>
          </p:nvSpPr>
          <p:spPr>
            <a:xfrm>
              <a:off x="9662514" y="814934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320EA10-B1DC-4C4F-8D79-5E62E20ADEA9}"/>
                </a:ext>
              </a:extLst>
            </p:cNvPr>
            <p:cNvCxnSpPr>
              <a:cxnSpLocks/>
              <a:stCxn id="32" idx="3"/>
            </p:cNvCxnSpPr>
            <p:nvPr/>
          </p:nvCxnSpPr>
          <p:spPr>
            <a:xfrm>
              <a:off x="10290934" y="1169270"/>
              <a:ext cx="634643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9567EAEE-1746-43D0-A81A-EBD8AA61B0C5}"/>
                </a:ext>
              </a:extLst>
            </p:cNvPr>
            <p:cNvSpPr txBox="1"/>
            <p:nvPr/>
          </p:nvSpPr>
          <p:spPr>
            <a:xfrm>
              <a:off x="11322711" y="1658644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B0600832-158F-426B-B8FA-0BFEA25F8782}"/>
                </a:ext>
              </a:extLst>
            </p:cNvPr>
            <p:cNvSpPr/>
            <p:nvPr/>
          </p:nvSpPr>
          <p:spPr>
            <a:xfrm>
              <a:off x="10925576" y="170722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0652D41-43C6-40D6-84F3-8BBE075B4F4F}"/>
                </a:ext>
              </a:extLst>
            </p:cNvPr>
            <p:cNvSpPr txBox="1"/>
            <p:nvPr/>
          </p:nvSpPr>
          <p:spPr>
            <a:xfrm>
              <a:off x="11162203" y="1834877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B4F6F0CF-7F24-4CEF-94A2-226F0C65C831}"/>
                </a:ext>
              </a:extLst>
            </p:cNvPr>
            <p:cNvSpPr txBox="1"/>
            <p:nvPr/>
          </p:nvSpPr>
          <p:spPr>
            <a:xfrm>
              <a:off x="11322710" y="2621624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1BF9C33-29F2-4409-B0F0-68702F68E33F}"/>
                </a:ext>
              </a:extLst>
            </p:cNvPr>
            <p:cNvSpPr txBox="1"/>
            <p:nvPr/>
          </p:nvSpPr>
          <p:spPr>
            <a:xfrm>
              <a:off x="11281396" y="404014"/>
              <a:ext cx="643904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bg1">
                      <a:lumMod val="65000"/>
                    </a:schemeClr>
                  </a:solidFill>
                </a:rPr>
                <a:t>0x2a08</a:t>
              </a:r>
            </a:p>
          </p:txBody>
        </p:sp>
      </p:grpSp>
      <p:grpSp>
        <p:nvGrpSpPr>
          <p:cNvPr id="63" name="Gruppieren 62">
            <a:extLst>
              <a:ext uri="{FF2B5EF4-FFF2-40B4-BE49-F238E27FC236}">
                <a16:creationId xmlns:a16="http://schemas.microsoft.com/office/drawing/2014/main" id="{00229BC5-6D93-4DE3-88FC-8F4AF0A80CB9}"/>
              </a:ext>
            </a:extLst>
          </p:cNvPr>
          <p:cNvGrpSpPr/>
          <p:nvPr/>
        </p:nvGrpSpPr>
        <p:grpSpPr>
          <a:xfrm>
            <a:off x="15404631" y="2934774"/>
            <a:ext cx="3931841" cy="1899818"/>
            <a:chOff x="339809" y="953398"/>
            <a:chExt cx="2502167" cy="1209016"/>
          </a:xfrm>
        </p:grpSpPr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856581EC-55CD-495A-9917-643B77BB4806}"/>
                </a:ext>
              </a:extLst>
            </p:cNvPr>
            <p:cNvSpPr/>
            <p:nvPr/>
          </p:nvSpPr>
          <p:spPr>
            <a:xfrm>
              <a:off x="1883566" y="124801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65" name="Textfeld 64">
              <a:extLst>
                <a:ext uri="{FF2B5EF4-FFF2-40B4-BE49-F238E27FC236}">
                  <a16:creationId xmlns:a16="http://schemas.microsoft.com/office/drawing/2014/main" id="{8880BBAD-6C76-4FC7-AD3B-9724CD37BCFC}"/>
                </a:ext>
              </a:extLst>
            </p:cNvPr>
            <p:cNvSpPr txBox="1"/>
            <p:nvPr/>
          </p:nvSpPr>
          <p:spPr>
            <a:xfrm>
              <a:off x="2120193" y="1376438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66" name="Textfeld 65">
              <a:extLst>
                <a:ext uri="{FF2B5EF4-FFF2-40B4-BE49-F238E27FC236}">
                  <a16:creationId xmlns:a16="http://schemas.microsoft.com/office/drawing/2014/main" id="{EB87CD8D-7C45-4B36-A58C-6341D5A56559}"/>
                </a:ext>
              </a:extLst>
            </p:cNvPr>
            <p:cNvSpPr txBox="1"/>
            <p:nvPr/>
          </p:nvSpPr>
          <p:spPr>
            <a:xfrm>
              <a:off x="2280701" y="953398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7" name="Rechteck: abgerundete Ecken 66">
              <a:extLst>
                <a:ext uri="{FF2B5EF4-FFF2-40B4-BE49-F238E27FC236}">
                  <a16:creationId xmlns:a16="http://schemas.microsoft.com/office/drawing/2014/main" id="{EAE3E91A-3194-499B-A321-C9B4DE20B2CE}"/>
                </a:ext>
              </a:extLst>
            </p:cNvPr>
            <p:cNvSpPr/>
            <p:nvPr/>
          </p:nvSpPr>
          <p:spPr>
            <a:xfrm>
              <a:off x="339809" y="124801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68" name="Textfeld 67">
              <a:extLst>
                <a:ext uri="{FF2B5EF4-FFF2-40B4-BE49-F238E27FC236}">
                  <a16:creationId xmlns:a16="http://schemas.microsoft.com/office/drawing/2014/main" id="{EEEA8B45-E1EA-420F-8758-4AD36B4E9311}"/>
                </a:ext>
              </a:extLst>
            </p:cNvPr>
            <p:cNvSpPr txBox="1"/>
            <p:nvPr/>
          </p:nvSpPr>
          <p:spPr>
            <a:xfrm>
              <a:off x="615581" y="1348473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69" name="Gerade Verbindung mit Pfeil 68">
              <a:extLst>
                <a:ext uri="{FF2B5EF4-FFF2-40B4-BE49-F238E27FC236}">
                  <a16:creationId xmlns:a16="http://schemas.microsoft.com/office/drawing/2014/main" id="{9F8119E1-4687-4198-9398-04E00CF1452F}"/>
                </a:ext>
              </a:extLst>
            </p:cNvPr>
            <p:cNvCxnSpPr>
              <a:cxnSpLocks/>
              <a:stCxn id="67" idx="3"/>
              <a:endCxn id="64" idx="1"/>
            </p:cNvCxnSpPr>
            <p:nvPr/>
          </p:nvCxnSpPr>
          <p:spPr>
            <a:xfrm>
              <a:off x="1254209" y="1705214"/>
              <a:ext cx="629357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feld 69">
            <a:extLst>
              <a:ext uri="{FF2B5EF4-FFF2-40B4-BE49-F238E27FC236}">
                <a16:creationId xmlns:a16="http://schemas.microsoft.com/office/drawing/2014/main" id="{F0F4D06F-0D03-40E1-B54A-1A795DDFFDB1}"/>
              </a:ext>
            </a:extLst>
          </p:cNvPr>
          <p:cNvSpPr txBox="1"/>
          <p:nvPr/>
        </p:nvSpPr>
        <p:spPr>
          <a:xfrm>
            <a:off x="16123063" y="716856"/>
            <a:ext cx="7282763" cy="8177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714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x = 1                 x = “a“</a:t>
            </a:r>
            <a:endParaRPr lang="en-GB" sz="4714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grpSp>
        <p:nvGrpSpPr>
          <p:cNvPr id="71" name="Gruppieren 70">
            <a:extLst>
              <a:ext uri="{FF2B5EF4-FFF2-40B4-BE49-F238E27FC236}">
                <a16:creationId xmlns:a16="http://schemas.microsoft.com/office/drawing/2014/main" id="{2D281557-F9F1-4231-9611-8E8ADD5A1DC4}"/>
              </a:ext>
            </a:extLst>
          </p:cNvPr>
          <p:cNvGrpSpPr/>
          <p:nvPr/>
        </p:nvGrpSpPr>
        <p:grpSpPr>
          <a:xfrm>
            <a:off x="20287490" y="1556957"/>
            <a:ext cx="4005068" cy="3915582"/>
            <a:chOff x="9376533" y="404014"/>
            <a:chExt cx="2548767" cy="2491820"/>
          </a:xfrm>
        </p:grpSpPr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E7640730-8297-4174-8B15-8F89A268255C}"/>
                </a:ext>
              </a:extLst>
            </p:cNvPr>
            <p:cNvSpPr/>
            <p:nvPr/>
          </p:nvSpPr>
          <p:spPr>
            <a:xfrm>
              <a:off x="10925576" y="711791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FF8FA580-8BC1-4593-BE25-6AA3DE79A245}"/>
                </a:ext>
              </a:extLst>
            </p:cNvPr>
            <p:cNvSpPr txBox="1"/>
            <p:nvPr/>
          </p:nvSpPr>
          <p:spPr>
            <a:xfrm>
              <a:off x="11162203" y="839444"/>
              <a:ext cx="117560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74" name="Rechteck: abgerundete Ecken 73">
              <a:extLst>
                <a:ext uri="{FF2B5EF4-FFF2-40B4-BE49-F238E27FC236}">
                  <a16:creationId xmlns:a16="http://schemas.microsoft.com/office/drawing/2014/main" id="{95A7E538-45FC-4564-B546-75C0B75A5800}"/>
                </a:ext>
              </a:extLst>
            </p:cNvPr>
            <p:cNvSpPr/>
            <p:nvPr/>
          </p:nvSpPr>
          <p:spPr>
            <a:xfrm>
              <a:off x="9376533" y="712070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6285" dirty="0">
                <a:solidFill>
                  <a:schemeClr val="tx1"/>
                </a:solidFill>
              </a:endParaRPr>
            </a:p>
          </p:txBody>
        </p:sp>
        <p:sp>
          <p:nvSpPr>
            <p:cNvPr id="75" name="Textfeld 74">
              <a:extLst>
                <a:ext uri="{FF2B5EF4-FFF2-40B4-BE49-F238E27FC236}">
                  <a16:creationId xmlns:a16="http://schemas.microsoft.com/office/drawing/2014/main" id="{ABEF3ECB-A858-4E0A-B0C9-F0CCF85BFBE2}"/>
                </a:ext>
              </a:extLst>
            </p:cNvPr>
            <p:cNvSpPr txBox="1"/>
            <p:nvPr/>
          </p:nvSpPr>
          <p:spPr>
            <a:xfrm>
              <a:off x="9652305" y="814934"/>
              <a:ext cx="354189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76" name="Gerade Verbindung mit Pfeil 75">
              <a:extLst>
                <a:ext uri="{FF2B5EF4-FFF2-40B4-BE49-F238E27FC236}">
                  <a16:creationId xmlns:a16="http://schemas.microsoft.com/office/drawing/2014/main" id="{CFACDE75-6EB9-4917-B5F2-0CAE90F29794}"/>
                </a:ext>
              </a:extLst>
            </p:cNvPr>
            <p:cNvCxnSpPr>
              <a:cxnSpLocks/>
              <a:stCxn id="74" idx="3"/>
            </p:cNvCxnSpPr>
            <p:nvPr/>
          </p:nvCxnSpPr>
          <p:spPr>
            <a:xfrm>
              <a:off x="10290934" y="1169270"/>
              <a:ext cx="634643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feld 76">
              <a:extLst>
                <a:ext uri="{FF2B5EF4-FFF2-40B4-BE49-F238E27FC236}">
                  <a16:creationId xmlns:a16="http://schemas.microsoft.com/office/drawing/2014/main" id="{26E96CD6-CCEE-4FA3-9DB5-F217371E4F81}"/>
                </a:ext>
              </a:extLst>
            </p:cNvPr>
            <p:cNvSpPr txBox="1"/>
            <p:nvPr/>
          </p:nvSpPr>
          <p:spPr>
            <a:xfrm>
              <a:off x="11322711" y="1658644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2498796E-F924-4225-BF8A-BEF1646E08CF}"/>
                </a:ext>
              </a:extLst>
            </p:cNvPr>
            <p:cNvSpPr/>
            <p:nvPr/>
          </p:nvSpPr>
          <p:spPr>
            <a:xfrm>
              <a:off x="10925576" y="170722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3686" tIns="71844" rIns="143686" bIns="7184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2828"/>
            </a:p>
          </p:txBody>
        </p:sp>
        <p:sp>
          <p:nvSpPr>
            <p:cNvPr id="79" name="Textfeld 78">
              <a:extLst>
                <a:ext uri="{FF2B5EF4-FFF2-40B4-BE49-F238E27FC236}">
                  <a16:creationId xmlns:a16="http://schemas.microsoft.com/office/drawing/2014/main" id="{B992083B-374F-49F0-B1FD-FD58DFAE023F}"/>
                </a:ext>
              </a:extLst>
            </p:cNvPr>
            <p:cNvSpPr txBox="1"/>
            <p:nvPr/>
          </p:nvSpPr>
          <p:spPr>
            <a:xfrm>
              <a:off x="11213248" y="1834877"/>
              <a:ext cx="373571" cy="6742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6285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80" name="Textfeld 79">
              <a:extLst>
                <a:ext uri="{FF2B5EF4-FFF2-40B4-BE49-F238E27FC236}">
                  <a16:creationId xmlns:a16="http://schemas.microsoft.com/office/drawing/2014/main" id="{AF9CDBC6-D44B-4D3D-8EF2-C00A0D7474D5}"/>
                </a:ext>
              </a:extLst>
            </p:cNvPr>
            <p:cNvSpPr txBox="1"/>
            <p:nvPr/>
          </p:nvSpPr>
          <p:spPr>
            <a:xfrm>
              <a:off x="11322710" y="2621624"/>
              <a:ext cx="561275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22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22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1" name="Textfeld 80">
              <a:extLst>
                <a:ext uri="{FF2B5EF4-FFF2-40B4-BE49-F238E27FC236}">
                  <a16:creationId xmlns:a16="http://schemas.microsoft.com/office/drawing/2014/main" id="{2E831C6C-E8B3-480C-A8C1-ED4A19490643}"/>
                </a:ext>
              </a:extLst>
            </p:cNvPr>
            <p:cNvSpPr txBox="1"/>
            <p:nvPr/>
          </p:nvSpPr>
          <p:spPr>
            <a:xfrm>
              <a:off x="11281396" y="404014"/>
              <a:ext cx="643904" cy="27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2200" dirty="0">
                  <a:solidFill>
                    <a:schemeClr val="bg1">
                      <a:lumMod val="65000"/>
                    </a:schemeClr>
                  </a:solidFill>
                </a:rPr>
                <a:t>0x2a08</a:t>
              </a:r>
            </a:p>
          </p:txBody>
        </p:sp>
      </p:grpSp>
      <p:sp>
        <p:nvSpPr>
          <p:cNvPr id="82" name="Textfeld 81">
            <a:extLst>
              <a:ext uri="{FF2B5EF4-FFF2-40B4-BE49-F238E27FC236}">
                <a16:creationId xmlns:a16="http://schemas.microsoft.com/office/drawing/2014/main" id="{49CEA26B-8695-4379-BA0F-BA172D3298B6}"/>
              </a:ext>
            </a:extLst>
          </p:cNvPr>
          <p:cNvSpPr txBox="1"/>
          <p:nvPr/>
        </p:nvSpPr>
        <p:spPr>
          <a:xfrm>
            <a:off x="22901439" y="2209746"/>
            <a:ext cx="1106393" cy="1059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6285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“a“</a:t>
            </a:r>
            <a:endParaRPr lang="en-GB" sz="6285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cxnSp>
        <p:nvCxnSpPr>
          <p:cNvPr id="3" name="Gerader Verbinder 2">
            <a:extLst>
              <a:ext uri="{FF2B5EF4-FFF2-40B4-BE49-F238E27FC236}">
                <a16:creationId xmlns:a16="http://schemas.microsoft.com/office/drawing/2014/main" id="{356F9DC2-7B6A-46B4-AD89-0FBAF17E0D12}"/>
              </a:ext>
            </a:extLst>
          </p:cNvPr>
          <p:cNvCxnSpPr>
            <a:cxnSpLocks/>
          </p:cNvCxnSpPr>
          <p:nvPr/>
        </p:nvCxnSpPr>
        <p:spPr>
          <a:xfrm>
            <a:off x="14909806" y="689810"/>
            <a:ext cx="0" cy="477897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</Words>
  <Application>Microsoft Office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9</cp:revision>
  <dcterms:created xsi:type="dcterms:W3CDTF">2021-04-11T11:23:04Z</dcterms:created>
  <dcterms:modified xsi:type="dcterms:W3CDTF">2021-10-01T07:25:22Z</dcterms:modified>
</cp:coreProperties>
</file>