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125999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7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74999" y="1122363"/>
            <a:ext cx="94499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74999" y="3602038"/>
            <a:ext cx="94499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68422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2032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16867" y="365125"/>
            <a:ext cx="2716872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249" y="365125"/>
            <a:ext cx="7993117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6108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8897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9687" y="1709739"/>
            <a:ext cx="1086749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687" y="4589464"/>
            <a:ext cx="1086749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9692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249" y="1825625"/>
            <a:ext cx="5354995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8744" y="1825625"/>
            <a:ext cx="5354995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866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0" y="365126"/>
            <a:ext cx="1086749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7891" y="1681163"/>
            <a:ext cx="5330385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7891" y="2505075"/>
            <a:ext cx="5330385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8744" y="1681163"/>
            <a:ext cx="535663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8744" y="2505075"/>
            <a:ext cx="5356636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18671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87963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50100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57200"/>
            <a:ext cx="406382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56636" y="987426"/>
            <a:ext cx="637874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057400"/>
            <a:ext cx="406382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648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7891" y="457200"/>
            <a:ext cx="4063824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356636" y="987426"/>
            <a:ext cx="637874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7891" y="2057400"/>
            <a:ext cx="4063824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8400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66249" y="365126"/>
            <a:ext cx="1086749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49" y="1825625"/>
            <a:ext cx="108674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6249" y="6356351"/>
            <a:ext cx="28349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2D354-8D45-4956-8EFC-65AF0713C29D}" type="datetimeFigureOut">
              <a:rPr lang="de-DE" smtClean="0"/>
              <a:t>08.10.2021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73746" y="6356351"/>
            <a:ext cx="425249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98742" y="6356351"/>
            <a:ext cx="28349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05F61D-E8C3-4CD3-8AA4-0399A4CE7BE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689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Tisch enthält.&#10;&#10;Automatisch generierte Beschreibung">
            <a:extLst>
              <a:ext uri="{FF2B5EF4-FFF2-40B4-BE49-F238E27FC236}">
                <a16:creationId xmlns:a16="http://schemas.microsoft.com/office/drawing/2014/main" id="{AFFA2FED-30C0-455E-8D92-12C582DD06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994" y="302002"/>
            <a:ext cx="4363398" cy="6203659"/>
          </a:xfrm>
          <a:prstGeom prst="rect">
            <a:avLst/>
          </a:prstGeom>
        </p:spPr>
      </p:pic>
      <p:pic>
        <p:nvPicPr>
          <p:cNvPr id="7" name="Grafik 6" descr="Ein Bild, das Tisch enthält.&#10;&#10;Automatisch generierte Beschreibung">
            <a:extLst>
              <a:ext uri="{FF2B5EF4-FFF2-40B4-BE49-F238E27FC236}">
                <a16:creationId xmlns:a16="http://schemas.microsoft.com/office/drawing/2014/main" id="{A1601DFD-C2F9-46F7-8411-79C10A433F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02" y="92275"/>
            <a:ext cx="4644047" cy="662310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6BAFDBFD-1DAF-45F4-8020-C4D7E9B095D8}"/>
              </a:ext>
            </a:extLst>
          </p:cNvPr>
          <p:cNvSpPr txBox="1"/>
          <p:nvPr/>
        </p:nvSpPr>
        <p:spPr>
          <a:xfrm>
            <a:off x="8867749" y="1126283"/>
            <a:ext cx="3936511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0 - 8 keine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9 - 13 minimale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14 - 19 leichte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20 - 28 mittelschwere Depression</a:t>
            </a:r>
          </a:p>
          <a:p>
            <a:pPr>
              <a:lnSpc>
                <a:spcPct val="300000"/>
              </a:lnSpc>
            </a:pPr>
            <a:r>
              <a:rPr lang="de-DE" sz="2000" dirty="0">
                <a:latin typeface="CMU Sans Serif" panose="02000603000000000000" pitchFamily="2" charset="0"/>
                <a:ea typeface="CMU Sans Serif" panose="02000603000000000000" pitchFamily="2" charset="0"/>
                <a:cs typeface="CMU Sans Serif" panose="02000603000000000000" pitchFamily="2" charset="0"/>
              </a:rPr>
              <a:t> 29 - 63 schwere Depressio</a:t>
            </a:r>
            <a:r>
              <a:rPr lang="de-DE" sz="2000" dirty="0"/>
              <a:t>n</a:t>
            </a:r>
          </a:p>
        </p:txBody>
      </p:sp>
    </p:spTree>
    <p:extLst>
      <p:ext uri="{BB962C8B-B14F-4D97-AF65-F5344CB8AC3E}">
        <p14:creationId xmlns:p14="http://schemas.microsoft.com/office/powerpoint/2010/main" val="19234875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30</Words>
  <Application>Microsoft Office PowerPoint</Application>
  <PresentationFormat>Benutzerdefiniert</PresentationFormat>
  <Paragraphs>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CMU Sans Serif</vt:lpstr>
      <vt:lpstr>Office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Dirk Ostwald</dc:creator>
  <cp:lastModifiedBy>Dirk Ostwald</cp:lastModifiedBy>
  <cp:revision>1</cp:revision>
  <dcterms:created xsi:type="dcterms:W3CDTF">2021-10-08T09:31:03Z</dcterms:created>
  <dcterms:modified xsi:type="dcterms:W3CDTF">2021-10-08T09:47:09Z</dcterms:modified>
</cp:coreProperties>
</file>