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sldIdLst>
    <p:sldId id="256" r:id="rId2"/>
  </p:sldIdLst>
  <p:sldSz cx="5040313" cy="39592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60"/>
  </p:normalViewPr>
  <p:slideViewPr>
    <p:cSldViewPr snapToGrid="0">
      <p:cViewPr varScale="1">
        <p:scale>
          <a:sx n="194" d="100"/>
          <a:sy n="194" d="100"/>
        </p:scale>
        <p:origin x="2232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8024" y="647957"/>
            <a:ext cx="4284266" cy="1378397"/>
          </a:xfrm>
        </p:spPr>
        <p:txBody>
          <a:bodyPr anchor="b"/>
          <a:lstStyle>
            <a:lvl1pPr algn="ctr">
              <a:defRPr sz="3307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30039" y="2079510"/>
            <a:ext cx="3780235" cy="955896"/>
          </a:xfrm>
        </p:spPr>
        <p:txBody>
          <a:bodyPr/>
          <a:lstStyle>
            <a:lvl1pPr marL="0" indent="0" algn="ctr">
              <a:buNone/>
              <a:defRPr sz="1323"/>
            </a:lvl1pPr>
            <a:lvl2pPr marL="252009" indent="0" algn="ctr">
              <a:buNone/>
              <a:defRPr sz="1102"/>
            </a:lvl2pPr>
            <a:lvl3pPr marL="504017" indent="0" algn="ctr">
              <a:buNone/>
              <a:defRPr sz="992"/>
            </a:lvl3pPr>
            <a:lvl4pPr marL="756026" indent="0" algn="ctr">
              <a:buNone/>
              <a:defRPr sz="882"/>
            </a:lvl4pPr>
            <a:lvl5pPr marL="1008035" indent="0" algn="ctr">
              <a:buNone/>
              <a:defRPr sz="882"/>
            </a:lvl5pPr>
            <a:lvl6pPr marL="1260043" indent="0" algn="ctr">
              <a:buNone/>
              <a:defRPr sz="882"/>
            </a:lvl6pPr>
            <a:lvl7pPr marL="1512052" indent="0" algn="ctr">
              <a:buNone/>
              <a:defRPr sz="882"/>
            </a:lvl7pPr>
            <a:lvl8pPr marL="1764060" indent="0" algn="ctr">
              <a:buNone/>
              <a:defRPr sz="882"/>
            </a:lvl8pPr>
            <a:lvl9pPr marL="2016069" indent="0" algn="ctr">
              <a:buNone/>
              <a:defRPr sz="882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27/04/2021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9431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27/04/2021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2289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606975" y="210792"/>
            <a:ext cx="1086817" cy="3355260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6522" y="210792"/>
            <a:ext cx="3197449" cy="335526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27/04/2021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9714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27/04/2021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4231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897" y="987058"/>
            <a:ext cx="4347270" cy="1646927"/>
          </a:xfrm>
        </p:spPr>
        <p:txBody>
          <a:bodyPr anchor="b"/>
          <a:lstStyle>
            <a:lvl1pPr>
              <a:defRPr sz="3307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3897" y="2649566"/>
            <a:ext cx="4347270" cy="866080"/>
          </a:xfrm>
        </p:spPr>
        <p:txBody>
          <a:bodyPr/>
          <a:lstStyle>
            <a:lvl1pPr marL="0" indent="0">
              <a:buNone/>
              <a:defRPr sz="1323">
                <a:solidFill>
                  <a:schemeClr val="tx1"/>
                </a:solidFill>
              </a:defRPr>
            </a:lvl1pPr>
            <a:lvl2pPr marL="252009" indent="0">
              <a:buNone/>
              <a:defRPr sz="1102">
                <a:solidFill>
                  <a:schemeClr val="tx1">
                    <a:tint val="75000"/>
                  </a:schemeClr>
                </a:solidFill>
              </a:defRPr>
            </a:lvl2pPr>
            <a:lvl3pPr marL="504017" indent="0">
              <a:buNone/>
              <a:defRPr sz="992">
                <a:solidFill>
                  <a:schemeClr val="tx1">
                    <a:tint val="75000"/>
                  </a:schemeClr>
                </a:solidFill>
              </a:defRPr>
            </a:lvl3pPr>
            <a:lvl4pPr marL="756026" indent="0">
              <a:buNone/>
              <a:defRPr sz="882">
                <a:solidFill>
                  <a:schemeClr val="tx1">
                    <a:tint val="75000"/>
                  </a:schemeClr>
                </a:solidFill>
              </a:defRPr>
            </a:lvl4pPr>
            <a:lvl5pPr marL="1008035" indent="0">
              <a:buNone/>
              <a:defRPr sz="882">
                <a:solidFill>
                  <a:schemeClr val="tx1">
                    <a:tint val="75000"/>
                  </a:schemeClr>
                </a:solidFill>
              </a:defRPr>
            </a:lvl5pPr>
            <a:lvl6pPr marL="1260043" indent="0">
              <a:buNone/>
              <a:defRPr sz="882">
                <a:solidFill>
                  <a:schemeClr val="tx1">
                    <a:tint val="75000"/>
                  </a:schemeClr>
                </a:solidFill>
              </a:defRPr>
            </a:lvl6pPr>
            <a:lvl7pPr marL="1512052" indent="0">
              <a:buNone/>
              <a:defRPr sz="882">
                <a:solidFill>
                  <a:schemeClr val="tx1">
                    <a:tint val="75000"/>
                  </a:schemeClr>
                </a:solidFill>
              </a:defRPr>
            </a:lvl7pPr>
            <a:lvl8pPr marL="1764060" indent="0">
              <a:buNone/>
              <a:defRPr sz="882">
                <a:solidFill>
                  <a:schemeClr val="tx1">
                    <a:tint val="75000"/>
                  </a:schemeClr>
                </a:solidFill>
              </a:defRPr>
            </a:lvl8pPr>
            <a:lvl9pPr marL="2016069" indent="0">
              <a:buNone/>
              <a:defRPr sz="88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27/04/2021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0305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6522" y="1053960"/>
            <a:ext cx="2142133" cy="251209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51658" y="1053960"/>
            <a:ext cx="2142133" cy="251209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27/04/2021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0045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178" y="210793"/>
            <a:ext cx="4347270" cy="76526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179" y="970560"/>
            <a:ext cx="2132288" cy="475657"/>
          </a:xfrm>
        </p:spPr>
        <p:txBody>
          <a:bodyPr anchor="b"/>
          <a:lstStyle>
            <a:lvl1pPr marL="0" indent="0">
              <a:buNone/>
              <a:defRPr sz="1323" b="1"/>
            </a:lvl1pPr>
            <a:lvl2pPr marL="252009" indent="0">
              <a:buNone/>
              <a:defRPr sz="1102" b="1"/>
            </a:lvl2pPr>
            <a:lvl3pPr marL="504017" indent="0">
              <a:buNone/>
              <a:defRPr sz="992" b="1"/>
            </a:lvl3pPr>
            <a:lvl4pPr marL="756026" indent="0">
              <a:buNone/>
              <a:defRPr sz="882" b="1"/>
            </a:lvl4pPr>
            <a:lvl5pPr marL="1008035" indent="0">
              <a:buNone/>
              <a:defRPr sz="882" b="1"/>
            </a:lvl5pPr>
            <a:lvl6pPr marL="1260043" indent="0">
              <a:buNone/>
              <a:defRPr sz="882" b="1"/>
            </a:lvl6pPr>
            <a:lvl7pPr marL="1512052" indent="0">
              <a:buNone/>
              <a:defRPr sz="882" b="1"/>
            </a:lvl7pPr>
            <a:lvl8pPr marL="1764060" indent="0">
              <a:buNone/>
              <a:defRPr sz="882" b="1"/>
            </a:lvl8pPr>
            <a:lvl9pPr marL="2016069" indent="0">
              <a:buNone/>
              <a:defRPr sz="882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79" y="1446217"/>
            <a:ext cx="2132288" cy="212716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551658" y="970560"/>
            <a:ext cx="2142790" cy="475657"/>
          </a:xfrm>
        </p:spPr>
        <p:txBody>
          <a:bodyPr anchor="b"/>
          <a:lstStyle>
            <a:lvl1pPr marL="0" indent="0">
              <a:buNone/>
              <a:defRPr sz="1323" b="1"/>
            </a:lvl1pPr>
            <a:lvl2pPr marL="252009" indent="0">
              <a:buNone/>
              <a:defRPr sz="1102" b="1"/>
            </a:lvl2pPr>
            <a:lvl3pPr marL="504017" indent="0">
              <a:buNone/>
              <a:defRPr sz="992" b="1"/>
            </a:lvl3pPr>
            <a:lvl4pPr marL="756026" indent="0">
              <a:buNone/>
              <a:defRPr sz="882" b="1"/>
            </a:lvl4pPr>
            <a:lvl5pPr marL="1008035" indent="0">
              <a:buNone/>
              <a:defRPr sz="882" b="1"/>
            </a:lvl5pPr>
            <a:lvl6pPr marL="1260043" indent="0">
              <a:buNone/>
              <a:defRPr sz="882" b="1"/>
            </a:lvl6pPr>
            <a:lvl7pPr marL="1512052" indent="0">
              <a:buNone/>
              <a:defRPr sz="882" b="1"/>
            </a:lvl7pPr>
            <a:lvl8pPr marL="1764060" indent="0">
              <a:buNone/>
              <a:defRPr sz="882" b="1"/>
            </a:lvl8pPr>
            <a:lvl9pPr marL="2016069" indent="0">
              <a:buNone/>
              <a:defRPr sz="882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551658" y="1446217"/>
            <a:ext cx="2142790" cy="212716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27/04/2021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3100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27/04/2021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0352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27/04/2021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3840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178" y="263948"/>
            <a:ext cx="1625632" cy="923819"/>
          </a:xfrm>
        </p:spPr>
        <p:txBody>
          <a:bodyPr anchor="b"/>
          <a:lstStyle>
            <a:lvl1pPr>
              <a:defRPr sz="1764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790" y="570056"/>
            <a:ext cx="2551658" cy="2813616"/>
          </a:xfrm>
        </p:spPr>
        <p:txBody>
          <a:bodyPr/>
          <a:lstStyle>
            <a:lvl1pPr>
              <a:defRPr sz="1764"/>
            </a:lvl1pPr>
            <a:lvl2pPr>
              <a:defRPr sz="1543"/>
            </a:lvl2pPr>
            <a:lvl3pPr>
              <a:defRPr sz="1323"/>
            </a:lvl3pPr>
            <a:lvl4pPr>
              <a:defRPr sz="1102"/>
            </a:lvl4pPr>
            <a:lvl5pPr>
              <a:defRPr sz="1102"/>
            </a:lvl5pPr>
            <a:lvl6pPr>
              <a:defRPr sz="1102"/>
            </a:lvl6pPr>
            <a:lvl7pPr>
              <a:defRPr sz="1102"/>
            </a:lvl7pPr>
            <a:lvl8pPr>
              <a:defRPr sz="1102"/>
            </a:lvl8pPr>
            <a:lvl9pPr>
              <a:defRPr sz="1102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7178" y="1187768"/>
            <a:ext cx="1625632" cy="2200486"/>
          </a:xfrm>
        </p:spPr>
        <p:txBody>
          <a:bodyPr/>
          <a:lstStyle>
            <a:lvl1pPr marL="0" indent="0">
              <a:buNone/>
              <a:defRPr sz="882"/>
            </a:lvl1pPr>
            <a:lvl2pPr marL="252009" indent="0">
              <a:buNone/>
              <a:defRPr sz="772"/>
            </a:lvl2pPr>
            <a:lvl3pPr marL="504017" indent="0">
              <a:buNone/>
              <a:defRPr sz="661"/>
            </a:lvl3pPr>
            <a:lvl4pPr marL="756026" indent="0">
              <a:buNone/>
              <a:defRPr sz="551"/>
            </a:lvl4pPr>
            <a:lvl5pPr marL="1008035" indent="0">
              <a:buNone/>
              <a:defRPr sz="551"/>
            </a:lvl5pPr>
            <a:lvl6pPr marL="1260043" indent="0">
              <a:buNone/>
              <a:defRPr sz="551"/>
            </a:lvl6pPr>
            <a:lvl7pPr marL="1512052" indent="0">
              <a:buNone/>
              <a:defRPr sz="551"/>
            </a:lvl7pPr>
            <a:lvl8pPr marL="1764060" indent="0">
              <a:buNone/>
              <a:defRPr sz="551"/>
            </a:lvl8pPr>
            <a:lvl9pPr marL="2016069" indent="0">
              <a:buNone/>
              <a:defRPr sz="55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27/04/2021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0560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178" y="263948"/>
            <a:ext cx="1625632" cy="923819"/>
          </a:xfrm>
        </p:spPr>
        <p:txBody>
          <a:bodyPr anchor="b"/>
          <a:lstStyle>
            <a:lvl1pPr>
              <a:defRPr sz="1764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42790" y="570056"/>
            <a:ext cx="2551658" cy="2813616"/>
          </a:xfrm>
        </p:spPr>
        <p:txBody>
          <a:bodyPr anchor="t"/>
          <a:lstStyle>
            <a:lvl1pPr marL="0" indent="0">
              <a:buNone/>
              <a:defRPr sz="1764"/>
            </a:lvl1pPr>
            <a:lvl2pPr marL="252009" indent="0">
              <a:buNone/>
              <a:defRPr sz="1543"/>
            </a:lvl2pPr>
            <a:lvl3pPr marL="504017" indent="0">
              <a:buNone/>
              <a:defRPr sz="1323"/>
            </a:lvl3pPr>
            <a:lvl4pPr marL="756026" indent="0">
              <a:buNone/>
              <a:defRPr sz="1102"/>
            </a:lvl4pPr>
            <a:lvl5pPr marL="1008035" indent="0">
              <a:buNone/>
              <a:defRPr sz="1102"/>
            </a:lvl5pPr>
            <a:lvl6pPr marL="1260043" indent="0">
              <a:buNone/>
              <a:defRPr sz="1102"/>
            </a:lvl6pPr>
            <a:lvl7pPr marL="1512052" indent="0">
              <a:buNone/>
              <a:defRPr sz="1102"/>
            </a:lvl7pPr>
            <a:lvl8pPr marL="1764060" indent="0">
              <a:buNone/>
              <a:defRPr sz="1102"/>
            </a:lvl8pPr>
            <a:lvl9pPr marL="2016069" indent="0">
              <a:buNone/>
              <a:defRPr sz="1102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7178" y="1187768"/>
            <a:ext cx="1625632" cy="2200486"/>
          </a:xfrm>
        </p:spPr>
        <p:txBody>
          <a:bodyPr/>
          <a:lstStyle>
            <a:lvl1pPr marL="0" indent="0">
              <a:buNone/>
              <a:defRPr sz="882"/>
            </a:lvl1pPr>
            <a:lvl2pPr marL="252009" indent="0">
              <a:buNone/>
              <a:defRPr sz="772"/>
            </a:lvl2pPr>
            <a:lvl3pPr marL="504017" indent="0">
              <a:buNone/>
              <a:defRPr sz="661"/>
            </a:lvl3pPr>
            <a:lvl4pPr marL="756026" indent="0">
              <a:buNone/>
              <a:defRPr sz="551"/>
            </a:lvl4pPr>
            <a:lvl5pPr marL="1008035" indent="0">
              <a:buNone/>
              <a:defRPr sz="551"/>
            </a:lvl5pPr>
            <a:lvl6pPr marL="1260043" indent="0">
              <a:buNone/>
              <a:defRPr sz="551"/>
            </a:lvl6pPr>
            <a:lvl7pPr marL="1512052" indent="0">
              <a:buNone/>
              <a:defRPr sz="551"/>
            </a:lvl7pPr>
            <a:lvl8pPr marL="1764060" indent="0">
              <a:buNone/>
              <a:defRPr sz="551"/>
            </a:lvl8pPr>
            <a:lvl9pPr marL="2016069" indent="0">
              <a:buNone/>
              <a:defRPr sz="55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27/04/2021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2975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6522" y="210793"/>
            <a:ext cx="4347270" cy="76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6522" y="1053960"/>
            <a:ext cx="4347270" cy="25120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6522" y="3669616"/>
            <a:ext cx="1134070" cy="2107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C8D7C-39DD-4039-ADB8-A7BCC464F5A9}" type="datetimeFigureOut">
              <a:rPr lang="en-GB" smtClean="0"/>
              <a:t>27/04/2021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69604" y="3669616"/>
            <a:ext cx="1701106" cy="2107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59721" y="3669616"/>
            <a:ext cx="1134070" cy="2107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4420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defTabSz="504017" rtl="0" eaLnBrk="1" latinLnBrk="0" hangingPunct="1">
        <a:lnSpc>
          <a:spcPct val="90000"/>
        </a:lnSpc>
        <a:spcBef>
          <a:spcPct val="0"/>
        </a:spcBef>
        <a:buNone/>
        <a:defRPr sz="24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6004" indent="-126004" algn="l" defTabSz="504017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543" kern="1200">
          <a:solidFill>
            <a:schemeClr val="tx1"/>
          </a:solidFill>
          <a:latin typeface="+mn-lt"/>
          <a:ea typeface="+mn-ea"/>
          <a:cs typeface="+mn-cs"/>
        </a:defRPr>
      </a:lvl1pPr>
      <a:lvl2pPr marL="378013" indent="-126004" algn="l" defTabSz="504017" rtl="0" eaLnBrk="1" latinLnBrk="0" hangingPunct="1">
        <a:lnSpc>
          <a:spcPct val="90000"/>
        </a:lnSpc>
        <a:spcBef>
          <a:spcPts val="276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2pPr>
      <a:lvl3pPr marL="630022" indent="-126004" algn="l" defTabSz="504017" rtl="0" eaLnBrk="1" latinLnBrk="0" hangingPunct="1">
        <a:lnSpc>
          <a:spcPct val="90000"/>
        </a:lnSpc>
        <a:spcBef>
          <a:spcPts val="276"/>
        </a:spcBef>
        <a:buFont typeface="Arial" panose="020B0604020202020204" pitchFamily="34" charset="0"/>
        <a:buChar char="•"/>
        <a:defRPr sz="1102" kern="1200">
          <a:solidFill>
            <a:schemeClr val="tx1"/>
          </a:solidFill>
          <a:latin typeface="+mn-lt"/>
          <a:ea typeface="+mn-ea"/>
          <a:cs typeface="+mn-cs"/>
        </a:defRPr>
      </a:lvl3pPr>
      <a:lvl4pPr marL="882030" indent="-126004" algn="l" defTabSz="504017" rtl="0" eaLnBrk="1" latinLnBrk="0" hangingPunct="1">
        <a:lnSpc>
          <a:spcPct val="90000"/>
        </a:lnSpc>
        <a:spcBef>
          <a:spcPts val="276"/>
        </a:spcBef>
        <a:buFont typeface="Arial" panose="020B0604020202020204" pitchFamily="34" charset="0"/>
        <a:buChar char="•"/>
        <a:defRPr sz="992" kern="1200">
          <a:solidFill>
            <a:schemeClr val="tx1"/>
          </a:solidFill>
          <a:latin typeface="+mn-lt"/>
          <a:ea typeface="+mn-ea"/>
          <a:cs typeface="+mn-cs"/>
        </a:defRPr>
      </a:lvl4pPr>
      <a:lvl5pPr marL="1134039" indent="-126004" algn="l" defTabSz="504017" rtl="0" eaLnBrk="1" latinLnBrk="0" hangingPunct="1">
        <a:lnSpc>
          <a:spcPct val="90000"/>
        </a:lnSpc>
        <a:spcBef>
          <a:spcPts val="276"/>
        </a:spcBef>
        <a:buFont typeface="Arial" panose="020B0604020202020204" pitchFamily="34" charset="0"/>
        <a:buChar char="•"/>
        <a:defRPr sz="992" kern="1200">
          <a:solidFill>
            <a:schemeClr val="tx1"/>
          </a:solidFill>
          <a:latin typeface="+mn-lt"/>
          <a:ea typeface="+mn-ea"/>
          <a:cs typeface="+mn-cs"/>
        </a:defRPr>
      </a:lvl5pPr>
      <a:lvl6pPr marL="1386048" indent="-126004" algn="l" defTabSz="504017" rtl="0" eaLnBrk="1" latinLnBrk="0" hangingPunct="1">
        <a:lnSpc>
          <a:spcPct val="90000"/>
        </a:lnSpc>
        <a:spcBef>
          <a:spcPts val="276"/>
        </a:spcBef>
        <a:buFont typeface="Arial" panose="020B0604020202020204" pitchFamily="34" charset="0"/>
        <a:buChar char="•"/>
        <a:defRPr sz="992" kern="1200">
          <a:solidFill>
            <a:schemeClr val="tx1"/>
          </a:solidFill>
          <a:latin typeface="+mn-lt"/>
          <a:ea typeface="+mn-ea"/>
          <a:cs typeface="+mn-cs"/>
        </a:defRPr>
      </a:lvl6pPr>
      <a:lvl7pPr marL="1638056" indent="-126004" algn="l" defTabSz="504017" rtl="0" eaLnBrk="1" latinLnBrk="0" hangingPunct="1">
        <a:lnSpc>
          <a:spcPct val="90000"/>
        </a:lnSpc>
        <a:spcBef>
          <a:spcPts val="276"/>
        </a:spcBef>
        <a:buFont typeface="Arial" panose="020B0604020202020204" pitchFamily="34" charset="0"/>
        <a:buChar char="•"/>
        <a:defRPr sz="992" kern="1200">
          <a:solidFill>
            <a:schemeClr val="tx1"/>
          </a:solidFill>
          <a:latin typeface="+mn-lt"/>
          <a:ea typeface="+mn-ea"/>
          <a:cs typeface="+mn-cs"/>
        </a:defRPr>
      </a:lvl7pPr>
      <a:lvl8pPr marL="1890065" indent="-126004" algn="l" defTabSz="504017" rtl="0" eaLnBrk="1" latinLnBrk="0" hangingPunct="1">
        <a:lnSpc>
          <a:spcPct val="90000"/>
        </a:lnSpc>
        <a:spcBef>
          <a:spcPts val="276"/>
        </a:spcBef>
        <a:buFont typeface="Arial" panose="020B0604020202020204" pitchFamily="34" charset="0"/>
        <a:buChar char="•"/>
        <a:defRPr sz="992" kern="1200">
          <a:solidFill>
            <a:schemeClr val="tx1"/>
          </a:solidFill>
          <a:latin typeface="+mn-lt"/>
          <a:ea typeface="+mn-ea"/>
          <a:cs typeface="+mn-cs"/>
        </a:defRPr>
      </a:lvl8pPr>
      <a:lvl9pPr marL="2142073" indent="-126004" algn="l" defTabSz="504017" rtl="0" eaLnBrk="1" latinLnBrk="0" hangingPunct="1">
        <a:lnSpc>
          <a:spcPct val="90000"/>
        </a:lnSpc>
        <a:spcBef>
          <a:spcPts val="276"/>
        </a:spcBef>
        <a:buFont typeface="Arial" panose="020B0604020202020204" pitchFamily="34" charset="0"/>
        <a:buChar char="•"/>
        <a:defRPr sz="99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4017" rtl="0" eaLnBrk="1" latinLnBrk="0" hangingPunct="1">
        <a:defRPr sz="992" kern="1200">
          <a:solidFill>
            <a:schemeClr val="tx1"/>
          </a:solidFill>
          <a:latin typeface="+mn-lt"/>
          <a:ea typeface="+mn-ea"/>
          <a:cs typeface="+mn-cs"/>
        </a:defRPr>
      </a:lvl1pPr>
      <a:lvl2pPr marL="252009" algn="l" defTabSz="504017" rtl="0" eaLnBrk="1" latinLnBrk="0" hangingPunct="1">
        <a:defRPr sz="992" kern="1200">
          <a:solidFill>
            <a:schemeClr val="tx1"/>
          </a:solidFill>
          <a:latin typeface="+mn-lt"/>
          <a:ea typeface="+mn-ea"/>
          <a:cs typeface="+mn-cs"/>
        </a:defRPr>
      </a:lvl2pPr>
      <a:lvl3pPr marL="504017" algn="l" defTabSz="504017" rtl="0" eaLnBrk="1" latinLnBrk="0" hangingPunct="1">
        <a:defRPr sz="992" kern="1200">
          <a:solidFill>
            <a:schemeClr val="tx1"/>
          </a:solidFill>
          <a:latin typeface="+mn-lt"/>
          <a:ea typeface="+mn-ea"/>
          <a:cs typeface="+mn-cs"/>
        </a:defRPr>
      </a:lvl3pPr>
      <a:lvl4pPr marL="756026" algn="l" defTabSz="504017" rtl="0" eaLnBrk="1" latinLnBrk="0" hangingPunct="1">
        <a:defRPr sz="992" kern="1200">
          <a:solidFill>
            <a:schemeClr val="tx1"/>
          </a:solidFill>
          <a:latin typeface="+mn-lt"/>
          <a:ea typeface="+mn-ea"/>
          <a:cs typeface="+mn-cs"/>
        </a:defRPr>
      </a:lvl4pPr>
      <a:lvl5pPr marL="1008035" algn="l" defTabSz="504017" rtl="0" eaLnBrk="1" latinLnBrk="0" hangingPunct="1">
        <a:defRPr sz="992" kern="1200">
          <a:solidFill>
            <a:schemeClr val="tx1"/>
          </a:solidFill>
          <a:latin typeface="+mn-lt"/>
          <a:ea typeface="+mn-ea"/>
          <a:cs typeface="+mn-cs"/>
        </a:defRPr>
      </a:lvl5pPr>
      <a:lvl6pPr marL="1260043" algn="l" defTabSz="504017" rtl="0" eaLnBrk="1" latinLnBrk="0" hangingPunct="1">
        <a:defRPr sz="992" kern="1200">
          <a:solidFill>
            <a:schemeClr val="tx1"/>
          </a:solidFill>
          <a:latin typeface="+mn-lt"/>
          <a:ea typeface="+mn-ea"/>
          <a:cs typeface="+mn-cs"/>
        </a:defRPr>
      </a:lvl6pPr>
      <a:lvl7pPr marL="1512052" algn="l" defTabSz="504017" rtl="0" eaLnBrk="1" latinLnBrk="0" hangingPunct="1">
        <a:defRPr sz="992" kern="1200">
          <a:solidFill>
            <a:schemeClr val="tx1"/>
          </a:solidFill>
          <a:latin typeface="+mn-lt"/>
          <a:ea typeface="+mn-ea"/>
          <a:cs typeface="+mn-cs"/>
        </a:defRPr>
      </a:lvl7pPr>
      <a:lvl8pPr marL="1764060" algn="l" defTabSz="504017" rtl="0" eaLnBrk="1" latinLnBrk="0" hangingPunct="1">
        <a:defRPr sz="992" kern="1200">
          <a:solidFill>
            <a:schemeClr val="tx1"/>
          </a:solidFill>
          <a:latin typeface="+mn-lt"/>
          <a:ea typeface="+mn-ea"/>
          <a:cs typeface="+mn-cs"/>
        </a:defRPr>
      </a:lvl8pPr>
      <a:lvl9pPr marL="2016069" algn="l" defTabSz="504017" rtl="0" eaLnBrk="1" latinLnBrk="0" hangingPunct="1">
        <a:defRPr sz="99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0FC7B68F-4986-4A2A-9A8A-7FB2BCFCE373}"/>
              </a:ext>
            </a:extLst>
          </p:cNvPr>
          <p:cNvGrpSpPr/>
          <p:nvPr/>
        </p:nvGrpSpPr>
        <p:grpSpPr>
          <a:xfrm>
            <a:off x="177034" y="176512"/>
            <a:ext cx="4686243" cy="3529030"/>
            <a:chOff x="295496" y="793858"/>
            <a:chExt cx="4686243" cy="3529030"/>
          </a:xfrm>
        </p:grpSpPr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CFE6FF64-56D3-46AB-90F6-055509D887C1}"/>
                </a:ext>
              </a:extLst>
            </p:cNvPr>
            <p:cNvSpPr txBox="1"/>
            <p:nvPr/>
          </p:nvSpPr>
          <p:spPr>
            <a:xfrm>
              <a:off x="752696" y="793858"/>
              <a:ext cx="4229043" cy="80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46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L = </a:t>
              </a:r>
              <a:r>
                <a:rPr lang="de-DE" sz="4600" dirty="0" err="1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list</a:t>
              </a:r>
              <a:r>
                <a:rPr lang="de-DE" sz="46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(1,“a“,T)</a:t>
              </a:r>
              <a:endParaRPr lang="en-GB" sz="46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grpSp>
          <p:nvGrpSpPr>
            <p:cNvPr id="105" name="Gruppieren 104">
              <a:extLst>
                <a:ext uri="{FF2B5EF4-FFF2-40B4-BE49-F238E27FC236}">
                  <a16:creationId xmlns:a16="http://schemas.microsoft.com/office/drawing/2014/main" id="{5B774E7F-5164-4A9D-9A8D-42671BF102AB}"/>
                </a:ext>
              </a:extLst>
            </p:cNvPr>
            <p:cNvGrpSpPr/>
            <p:nvPr/>
          </p:nvGrpSpPr>
          <p:grpSpPr>
            <a:xfrm>
              <a:off x="295496" y="1774254"/>
              <a:ext cx="4475423" cy="2548634"/>
              <a:chOff x="616113" y="1330713"/>
              <a:chExt cx="4475423" cy="2548634"/>
            </a:xfrm>
          </p:grpSpPr>
          <p:sp>
            <p:nvSpPr>
              <p:cNvPr id="4" name="Rechteck: abgerundete Ecken 3">
                <a:extLst>
                  <a:ext uri="{FF2B5EF4-FFF2-40B4-BE49-F238E27FC236}">
                    <a16:creationId xmlns:a16="http://schemas.microsoft.com/office/drawing/2014/main" id="{39387F52-80AA-4B48-8460-45F6E04F1645}"/>
                  </a:ext>
                </a:extLst>
              </p:cNvPr>
              <p:cNvSpPr/>
              <p:nvPr/>
            </p:nvSpPr>
            <p:spPr>
              <a:xfrm>
                <a:off x="616113" y="1676678"/>
                <a:ext cx="914400" cy="914400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 sz="4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" name="Textfeld 4">
                <a:extLst>
                  <a:ext uri="{FF2B5EF4-FFF2-40B4-BE49-F238E27FC236}">
                    <a16:creationId xmlns:a16="http://schemas.microsoft.com/office/drawing/2014/main" id="{011A5068-3082-4316-B309-709028D1894F}"/>
                  </a:ext>
                </a:extLst>
              </p:cNvPr>
              <p:cNvSpPr txBox="1"/>
              <p:nvPr/>
            </p:nvSpPr>
            <p:spPr>
              <a:xfrm>
                <a:off x="828744" y="1813187"/>
                <a:ext cx="461986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40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rPr>
                  <a:t>L</a:t>
                </a:r>
                <a:endParaRPr lang="en-GB" sz="4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endParaRPr>
              </a:p>
            </p:txBody>
          </p:sp>
          <p:sp>
            <p:nvSpPr>
              <p:cNvPr id="7" name="Rechteck 6">
                <a:extLst>
                  <a:ext uri="{FF2B5EF4-FFF2-40B4-BE49-F238E27FC236}">
                    <a16:creationId xmlns:a16="http://schemas.microsoft.com/office/drawing/2014/main" id="{5D76DABF-C0EE-44D9-B9E8-AAD1606657DE}"/>
                  </a:ext>
                </a:extLst>
              </p:cNvPr>
              <p:cNvSpPr/>
              <p:nvPr/>
            </p:nvSpPr>
            <p:spPr>
              <a:xfrm>
                <a:off x="2176465" y="1676678"/>
                <a:ext cx="914400" cy="9144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cxnSp>
            <p:nvCxnSpPr>
              <p:cNvPr id="11" name="Gerade Verbindung mit Pfeil 10">
                <a:extLst>
                  <a:ext uri="{FF2B5EF4-FFF2-40B4-BE49-F238E27FC236}">
                    <a16:creationId xmlns:a16="http://schemas.microsoft.com/office/drawing/2014/main" id="{581D0523-84F3-4A52-943C-AADC5C331FE7}"/>
                  </a:ext>
                </a:extLst>
              </p:cNvPr>
              <p:cNvCxnSpPr>
                <a:stCxn id="4" idx="3"/>
                <a:endCxn id="7" idx="1"/>
              </p:cNvCxnSpPr>
              <p:nvPr/>
            </p:nvCxnSpPr>
            <p:spPr>
              <a:xfrm>
                <a:off x="1530513" y="2133878"/>
                <a:ext cx="645952" cy="0"/>
              </a:xfrm>
              <a:prstGeom prst="straightConnector1">
                <a:avLst/>
              </a:prstGeom>
              <a:ln w="571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Rechteck 9">
                <a:extLst>
                  <a:ext uri="{FF2B5EF4-FFF2-40B4-BE49-F238E27FC236}">
                    <a16:creationId xmlns:a16="http://schemas.microsoft.com/office/drawing/2014/main" id="{6E043121-7B6C-4DBF-9053-A042731585D5}"/>
                  </a:ext>
                </a:extLst>
              </p:cNvPr>
              <p:cNvSpPr/>
              <p:nvPr/>
            </p:nvSpPr>
            <p:spPr>
              <a:xfrm>
                <a:off x="3090865" y="1676678"/>
                <a:ext cx="914400" cy="9144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sp>
            <p:nvSpPr>
              <p:cNvPr id="14" name="Rechteck 13">
                <a:extLst>
                  <a:ext uri="{FF2B5EF4-FFF2-40B4-BE49-F238E27FC236}">
                    <a16:creationId xmlns:a16="http://schemas.microsoft.com/office/drawing/2014/main" id="{5A4C0B4F-9E23-45FE-AAB4-123B37AE9BFE}"/>
                  </a:ext>
                </a:extLst>
              </p:cNvPr>
              <p:cNvSpPr/>
              <p:nvPr/>
            </p:nvSpPr>
            <p:spPr>
              <a:xfrm>
                <a:off x="4005265" y="1676678"/>
                <a:ext cx="914400" cy="9144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sp>
            <p:nvSpPr>
              <p:cNvPr id="2" name="Ellipse 1">
                <a:extLst>
                  <a:ext uri="{FF2B5EF4-FFF2-40B4-BE49-F238E27FC236}">
                    <a16:creationId xmlns:a16="http://schemas.microsoft.com/office/drawing/2014/main" id="{2F690C4F-8E4A-4F20-ABFA-E4FC97C356F1}"/>
                  </a:ext>
                </a:extLst>
              </p:cNvPr>
              <p:cNvSpPr/>
              <p:nvPr/>
            </p:nvSpPr>
            <p:spPr>
              <a:xfrm>
                <a:off x="2356642" y="1856855"/>
                <a:ext cx="554046" cy="554046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cxnSp>
            <p:nvCxnSpPr>
              <p:cNvPr id="16" name="Gerade Verbindung mit Pfeil 15">
                <a:extLst>
                  <a:ext uri="{FF2B5EF4-FFF2-40B4-BE49-F238E27FC236}">
                    <a16:creationId xmlns:a16="http://schemas.microsoft.com/office/drawing/2014/main" id="{BDDDC769-DDA2-43EA-90C8-7F092D108537}"/>
                  </a:ext>
                </a:extLst>
              </p:cNvPr>
              <p:cNvCxnSpPr>
                <a:cxnSpLocks/>
                <a:stCxn id="2" idx="4"/>
              </p:cNvCxnSpPr>
              <p:nvPr/>
            </p:nvCxnSpPr>
            <p:spPr>
              <a:xfrm flipH="1">
                <a:off x="2461795" y="2410902"/>
                <a:ext cx="171870" cy="555213"/>
              </a:xfrm>
              <a:prstGeom prst="straightConnector1">
                <a:avLst/>
              </a:prstGeom>
              <a:ln w="38100">
                <a:solidFill>
                  <a:schemeClr val="accent1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Rechteck 17">
                <a:extLst>
                  <a:ext uri="{FF2B5EF4-FFF2-40B4-BE49-F238E27FC236}">
                    <a16:creationId xmlns:a16="http://schemas.microsoft.com/office/drawing/2014/main" id="{79875027-598D-4D0E-9F01-F10484058EA6}"/>
                  </a:ext>
                </a:extLst>
              </p:cNvPr>
              <p:cNvSpPr/>
              <p:nvPr/>
            </p:nvSpPr>
            <p:spPr>
              <a:xfrm>
                <a:off x="2004594" y="2964947"/>
                <a:ext cx="914400" cy="9144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de-DE" dirty="0"/>
                  <a:t>1</a:t>
                </a:r>
                <a:endParaRPr lang="en-GB" dirty="0"/>
              </a:p>
            </p:txBody>
          </p:sp>
          <p:sp>
            <p:nvSpPr>
              <p:cNvPr id="20" name="Textfeld 19">
                <a:extLst>
                  <a:ext uri="{FF2B5EF4-FFF2-40B4-BE49-F238E27FC236}">
                    <a16:creationId xmlns:a16="http://schemas.microsoft.com/office/drawing/2014/main" id="{02CF1F54-0079-434C-89F4-C87D53EA906A}"/>
                  </a:ext>
                </a:extLst>
              </p:cNvPr>
              <p:cNvSpPr txBox="1"/>
              <p:nvPr/>
            </p:nvSpPr>
            <p:spPr>
              <a:xfrm>
                <a:off x="2241221" y="3105368"/>
                <a:ext cx="441146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40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rPr>
                  <a:t>1</a:t>
                </a:r>
                <a:endParaRPr lang="en-GB" sz="4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endParaRPr>
              </a:p>
            </p:txBody>
          </p:sp>
          <p:sp>
            <p:nvSpPr>
              <p:cNvPr id="21" name="Rechteck 20">
                <a:extLst>
                  <a:ext uri="{FF2B5EF4-FFF2-40B4-BE49-F238E27FC236}">
                    <a16:creationId xmlns:a16="http://schemas.microsoft.com/office/drawing/2014/main" id="{92E30656-0323-4768-BB88-C5A944D7B391}"/>
                  </a:ext>
                </a:extLst>
              </p:cNvPr>
              <p:cNvSpPr/>
              <p:nvPr/>
            </p:nvSpPr>
            <p:spPr>
              <a:xfrm>
                <a:off x="3090865" y="2964947"/>
                <a:ext cx="914400" cy="9144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de-DE" dirty="0"/>
                  <a:t>1</a:t>
                </a:r>
                <a:endParaRPr lang="en-GB" dirty="0"/>
              </a:p>
            </p:txBody>
          </p:sp>
          <p:sp>
            <p:nvSpPr>
              <p:cNvPr id="22" name="Textfeld 21">
                <a:extLst>
                  <a:ext uri="{FF2B5EF4-FFF2-40B4-BE49-F238E27FC236}">
                    <a16:creationId xmlns:a16="http://schemas.microsoft.com/office/drawing/2014/main" id="{E91C6447-DDAE-4437-AB2F-9A3B02417303}"/>
                  </a:ext>
                </a:extLst>
              </p:cNvPr>
              <p:cNvSpPr txBox="1"/>
              <p:nvPr/>
            </p:nvSpPr>
            <p:spPr>
              <a:xfrm>
                <a:off x="3155621" y="3105368"/>
                <a:ext cx="769763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40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rPr>
                  <a:t>“a“</a:t>
                </a:r>
                <a:endParaRPr lang="en-GB" sz="4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endParaRPr>
              </a:p>
            </p:txBody>
          </p:sp>
          <p:sp>
            <p:nvSpPr>
              <p:cNvPr id="23" name="Ellipse 22">
                <a:extLst>
                  <a:ext uri="{FF2B5EF4-FFF2-40B4-BE49-F238E27FC236}">
                    <a16:creationId xmlns:a16="http://schemas.microsoft.com/office/drawing/2014/main" id="{FC46684E-1C03-4AB5-A1D4-7F3E0687B613}"/>
                  </a:ext>
                </a:extLst>
              </p:cNvPr>
              <p:cNvSpPr/>
              <p:nvPr/>
            </p:nvSpPr>
            <p:spPr>
              <a:xfrm>
                <a:off x="3272218" y="1849635"/>
                <a:ext cx="554046" cy="554046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cxnSp>
            <p:nvCxnSpPr>
              <p:cNvPr id="24" name="Gerade Verbindung mit Pfeil 23">
                <a:extLst>
                  <a:ext uri="{FF2B5EF4-FFF2-40B4-BE49-F238E27FC236}">
                    <a16:creationId xmlns:a16="http://schemas.microsoft.com/office/drawing/2014/main" id="{FDE15660-E6CA-423E-8009-544717839EBB}"/>
                  </a:ext>
                </a:extLst>
              </p:cNvPr>
              <p:cNvCxnSpPr>
                <a:cxnSpLocks/>
                <a:stCxn id="23" idx="4"/>
                <a:endCxn id="21" idx="0"/>
              </p:cNvCxnSpPr>
              <p:nvPr/>
            </p:nvCxnSpPr>
            <p:spPr>
              <a:xfrm flipH="1">
                <a:off x="3548065" y="2403681"/>
                <a:ext cx="1176" cy="561266"/>
              </a:xfrm>
              <a:prstGeom prst="straightConnector1">
                <a:avLst/>
              </a:prstGeom>
              <a:ln w="38100">
                <a:solidFill>
                  <a:schemeClr val="accent1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Rechteck 25">
                <a:extLst>
                  <a:ext uri="{FF2B5EF4-FFF2-40B4-BE49-F238E27FC236}">
                    <a16:creationId xmlns:a16="http://schemas.microsoft.com/office/drawing/2014/main" id="{4325B24C-B7D0-46D8-92DC-7860B79EFD98}"/>
                  </a:ext>
                </a:extLst>
              </p:cNvPr>
              <p:cNvSpPr/>
              <p:nvPr/>
            </p:nvSpPr>
            <p:spPr>
              <a:xfrm>
                <a:off x="4177136" y="2964947"/>
                <a:ext cx="914400" cy="9144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de-DE" dirty="0"/>
                  <a:t>1</a:t>
                </a:r>
                <a:endParaRPr lang="en-GB" dirty="0"/>
              </a:p>
            </p:txBody>
          </p:sp>
          <p:sp>
            <p:nvSpPr>
              <p:cNvPr id="27" name="Textfeld 26">
                <a:extLst>
                  <a:ext uri="{FF2B5EF4-FFF2-40B4-BE49-F238E27FC236}">
                    <a16:creationId xmlns:a16="http://schemas.microsoft.com/office/drawing/2014/main" id="{7D65370A-4F95-4326-A39E-D5CA3BD51B36}"/>
                  </a:ext>
                </a:extLst>
              </p:cNvPr>
              <p:cNvSpPr txBox="1"/>
              <p:nvPr/>
            </p:nvSpPr>
            <p:spPr>
              <a:xfrm>
                <a:off x="4367275" y="3115946"/>
                <a:ext cx="534121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40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rPr>
                  <a:t>T</a:t>
                </a:r>
                <a:endParaRPr lang="en-GB" sz="4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endParaRPr>
              </a:p>
            </p:txBody>
          </p:sp>
          <p:sp>
            <p:nvSpPr>
              <p:cNvPr id="28" name="Ellipse 27">
                <a:extLst>
                  <a:ext uri="{FF2B5EF4-FFF2-40B4-BE49-F238E27FC236}">
                    <a16:creationId xmlns:a16="http://schemas.microsoft.com/office/drawing/2014/main" id="{877EFCF0-32D4-4BE9-9D27-9129E5B5B9B4}"/>
                  </a:ext>
                </a:extLst>
              </p:cNvPr>
              <p:cNvSpPr/>
              <p:nvPr/>
            </p:nvSpPr>
            <p:spPr>
              <a:xfrm>
                <a:off x="4186618" y="1856855"/>
                <a:ext cx="554046" cy="554046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cxnSp>
            <p:nvCxnSpPr>
              <p:cNvPr id="29" name="Gerade Verbindung mit Pfeil 28">
                <a:extLst>
                  <a:ext uri="{FF2B5EF4-FFF2-40B4-BE49-F238E27FC236}">
                    <a16:creationId xmlns:a16="http://schemas.microsoft.com/office/drawing/2014/main" id="{9F478D10-5E7E-4C00-A693-E134F40793DE}"/>
                  </a:ext>
                </a:extLst>
              </p:cNvPr>
              <p:cNvCxnSpPr>
                <a:cxnSpLocks/>
                <a:stCxn id="28" idx="4"/>
                <a:endCxn id="26" idx="0"/>
              </p:cNvCxnSpPr>
              <p:nvPr/>
            </p:nvCxnSpPr>
            <p:spPr>
              <a:xfrm>
                <a:off x="4463642" y="2410901"/>
                <a:ext cx="170695" cy="554046"/>
              </a:xfrm>
              <a:prstGeom prst="straightConnector1">
                <a:avLst/>
              </a:prstGeom>
              <a:ln w="38100">
                <a:solidFill>
                  <a:schemeClr val="accent1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Textfeld 56">
                <a:extLst>
                  <a:ext uri="{FF2B5EF4-FFF2-40B4-BE49-F238E27FC236}">
                    <a16:creationId xmlns:a16="http://schemas.microsoft.com/office/drawing/2014/main" id="{52187369-A171-4EA6-B393-6E1128527ED0}"/>
                  </a:ext>
                </a:extLst>
              </p:cNvPr>
              <p:cNvSpPr txBox="1"/>
              <p:nvPr/>
            </p:nvSpPr>
            <p:spPr>
              <a:xfrm>
                <a:off x="4147604" y="1330713"/>
                <a:ext cx="86273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>
                    <a:solidFill>
                      <a:schemeClr val="bg2">
                        <a:lumMod val="75000"/>
                      </a:schemeClr>
                    </a:solidFill>
                  </a:rPr>
                  <a:t>0x21a7</a:t>
                </a:r>
                <a:endParaRPr lang="en-GB" dirty="0">
                  <a:solidFill>
                    <a:schemeClr val="bg2">
                      <a:lumMod val="7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827488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20</Words>
  <Application>Microsoft Office PowerPoint</Application>
  <PresentationFormat>Benutzerdefiniert</PresentationFormat>
  <Paragraphs>9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CMU Sans Serif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Dirk Ostwald</dc:creator>
  <cp:lastModifiedBy>Dirk Ostwald</cp:lastModifiedBy>
  <cp:revision>5</cp:revision>
  <dcterms:created xsi:type="dcterms:W3CDTF">2021-04-11T11:23:04Z</dcterms:created>
  <dcterms:modified xsi:type="dcterms:W3CDTF">2021-04-27T12:12:19Z</dcterms:modified>
</cp:coreProperties>
</file>