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</p:sldIdLst>
  <p:sldSz cx="7559675" cy="39592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93" d="100"/>
          <a:sy n="193" d="100"/>
        </p:scale>
        <p:origin x="186" y="1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4960" y="647957"/>
            <a:ext cx="5669756" cy="1378397"/>
          </a:xfrm>
        </p:spPr>
        <p:txBody>
          <a:bodyPr anchor="b"/>
          <a:lstStyle>
            <a:lvl1pPr algn="ctr">
              <a:defRPr sz="346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2079510"/>
            <a:ext cx="5669756" cy="955896"/>
          </a:xfrm>
        </p:spPr>
        <p:txBody>
          <a:bodyPr/>
          <a:lstStyle>
            <a:lvl1pPr marL="0" indent="0" algn="ctr">
              <a:buNone/>
              <a:defRPr sz="1386"/>
            </a:lvl1pPr>
            <a:lvl2pPr marL="263942" indent="0" algn="ctr">
              <a:buNone/>
              <a:defRPr sz="1155"/>
            </a:lvl2pPr>
            <a:lvl3pPr marL="527883" indent="0" algn="ctr">
              <a:buNone/>
              <a:defRPr sz="1039"/>
            </a:lvl3pPr>
            <a:lvl4pPr marL="791825" indent="0" algn="ctr">
              <a:buNone/>
              <a:defRPr sz="924"/>
            </a:lvl4pPr>
            <a:lvl5pPr marL="1055766" indent="0" algn="ctr">
              <a:buNone/>
              <a:defRPr sz="924"/>
            </a:lvl5pPr>
            <a:lvl6pPr marL="1319708" indent="0" algn="ctr">
              <a:buNone/>
              <a:defRPr sz="924"/>
            </a:lvl6pPr>
            <a:lvl7pPr marL="1583649" indent="0" algn="ctr">
              <a:buNone/>
              <a:defRPr sz="924"/>
            </a:lvl7pPr>
            <a:lvl8pPr marL="1847591" indent="0" algn="ctr">
              <a:buNone/>
              <a:defRPr sz="924"/>
            </a:lvl8pPr>
            <a:lvl9pPr marL="2111532" indent="0" algn="ctr">
              <a:buNone/>
              <a:defRPr sz="92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29.11.2021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2007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29.11.2021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750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2" y="210792"/>
            <a:ext cx="1630055" cy="33552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210792"/>
            <a:ext cx="4795669" cy="335526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29.11.2021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681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29.11.2021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7995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0" y="987058"/>
            <a:ext cx="6520220" cy="1646927"/>
          </a:xfrm>
        </p:spPr>
        <p:txBody>
          <a:bodyPr anchor="b"/>
          <a:lstStyle>
            <a:lvl1pPr>
              <a:defRPr sz="346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0" y="2649565"/>
            <a:ext cx="6520220" cy="866080"/>
          </a:xfrm>
        </p:spPr>
        <p:txBody>
          <a:bodyPr/>
          <a:lstStyle>
            <a:lvl1pPr marL="0" indent="0">
              <a:buNone/>
              <a:defRPr sz="1386">
                <a:solidFill>
                  <a:schemeClr val="tx1">
                    <a:tint val="75000"/>
                  </a:schemeClr>
                </a:solidFill>
              </a:defRPr>
            </a:lvl1pPr>
            <a:lvl2pPr marL="263942" indent="0">
              <a:buNone/>
              <a:defRPr sz="1155">
                <a:solidFill>
                  <a:schemeClr val="tx1">
                    <a:tint val="75000"/>
                  </a:schemeClr>
                </a:solidFill>
              </a:defRPr>
            </a:lvl2pPr>
            <a:lvl3pPr marL="527883" indent="0">
              <a:buNone/>
              <a:defRPr sz="1039">
                <a:solidFill>
                  <a:schemeClr val="tx1">
                    <a:tint val="75000"/>
                  </a:schemeClr>
                </a:solidFill>
              </a:defRPr>
            </a:lvl3pPr>
            <a:lvl4pPr marL="791825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4pPr>
            <a:lvl5pPr marL="1055766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5pPr>
            <a:lvl6pPr marL="1319708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6pPr>
            <a:lvl7pPr marL="1583649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7pPr>
            <a:lvl8pPr marL="1847591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8pPr>
            <a:lvl9pPr marL="2111532" indent="0">
              <a:buNone/>
              <a:defRPr sz="92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29.11.2021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339164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1053960"/>
            <a:ext cx="3212862" cy="25120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1053960"/>
            <a:ext cx="3212862" cy="251209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29.11.2021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9292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210792"/>
            <a:ext cx="6520220" cy="7652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2" y="970560"/>
            <a:ext cx="3198097" cy="475657"/>
          </a:xfrm>
        </p:spPr>
        <p:txBody>
          <a:bodyPr anchor="b"/>
          <a:lstStyle>
            <a:lvl1pPr marL="0" indent="0">
              <a:buNone/>
              <a:defRPr sz="1386" b="1"/>
            </a:lvl1pPr>
            <a:lvl2pPr marL="263942" indent="0">
              <a:buNone/>
              <a:defRPr sz="1155" b="1"/>
            </a:lvl2pPr>
            <a:lvl3pPr marL="527883" indent="0">
              <a:buNone/>
              <a:defRPr sz="1039" b="1"/>
            </a:lvl3pPr>
            <a:lvl4pPr marL="791825" indent="0">
              <a:buNone/>
              <a:defRPr sz="924" b="1"/>
            </a:lvl4pPr>
            <a:lvl5pPr marL="1055766" indent="0">
              <a:buNone/>
              <a:defRPr sz="924" b="1"/>
            </a:lvl5pPr>
            <a:lvl6pPr marL="1319708" indent="0">
              <a:buNone/>
              <a:defRPr sz="924" b="1"/>
            </a:lvl6pPr>
            <a:lvl7pPr marL="1583649" indent="0">
              <a:buNone/>
              <a:defRPr sz="924" b="1"/>
            </a:lvl7pPr>
            <a:lvl8pPr marL="1847591" indent="0">
              <a:buNone/>
              <a:defRPr sz="924" b="1"/>
            </a:lvl8pPr>
            <a:lvl9pPr marL="2111532" indent="0">
              <a:buNone/>
              <a:defRPr sz="92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2" y="1446217"/>
            <a:ext cx="3198097" cy="21271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5" y="970560"/>
            <a:ext cx="3213847" cy="475657"/>
          </a:xfrm>
        </p:spPr>
        <p:txBody>
          <a:bodyPr anchor="b"/>
          <a:lstStyle>
            <a:lvl1pPr marL="0" indent="0">
              <a:buNone/>
              <a:defRPr sz="1386" b="1"/>
            </a:lvl1pPr>
            <a:lvl2pPr marL="263942" indent="0">
              <a:buNone/>
              <a:defRPr sz="1155" b="1"/>
            </a:lvl2pPr>
            <a:lvl3pPr marL="527883" indent="0">
              <a:buNone/>
              <a:defRPr sz="1039" b="1"/>
            </a:lvl3pPr>
            <a:lvl4pPr marL="791825" indent="0">
              <a:buNone/>
              <a:defRPr sz="924" b="1"/>
            </a:lvl4pPr>
            <a:lvl5pPr marL="1055766" indent="0">
              <a:buNone/>
              <a:defRPr sz="924" b="1"/>
            </a:lvl5pPr>
            <a:lvl6pPr marL="1319708" indent="0">
              <a:buNone/>
              <a:defRPr sz="924" b="1"/>
            </a:lvl6pPr>
            <a:lvl7pPr marL="1583649" indent="0">
              <a:buNone/>
              <a:defRPr sz="924" b="1"/>
            </a:lvl7pPr>
            <a:lvl8pPr marL="1847591" indent="0">
              <a:buNone/>
              <a:defRPr sz="924" b="1"/>
            </a:lvl8pPr>
            <a:lvl9pPr marL="2111532" indent="0">
              <a:buNone/>
              <a:defRPr sz="92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5" y="1446217"/>
            <a:ext cx="3213847" cy="212716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29.11.2021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6895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29.11.2021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916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29.11.2021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19215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263948"/>
            <a:ext cx="2438192" cy="923819"/>
          </a:xfrm>
        </p:spPr>
        <p:txBody>
          <a:bodyPr anchor="b"/>
          <a:lstStyle>
            <a:lvl1pPr>
              <a:defRPr sz="18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570055"/>
            <a:ext cx="3827085" cy="2813616"/>
          </a:xfrm>
        </p:spPr>
        <p:txBody>
          <a:bodyPr/>
          <a:lstStyle>
            <a:lvl1pPr>
              <a:defRPr sz="1847"/>
            </a:lvl1pPr>
            <a:lvl2pPr>
              <a:defRPr sz="1616"/>
            </a:lvl2pPr>
            <a:lvl3pPr>
              <a:defRPr sz="1386"/>
            </a:lvl3pPr>
            <a:lvl4pPr>
              <a:defRPr sz="1155"/>
            </a:lvl4pPr>
            <a:lvl5pPr>
              <a:defRPr sz="1155"/>
            </a:lvl5pPr>
            <a:lvl6pPr>
              <a:defRPr sz="1155"/>
            </a:lvl6pPr>
            <a:lvl7pPr>
              <a:defRPr sz="1155"/>
            </a:lvl7pPr>
            <a:lvl8pPr>
              <a:defRPr sz="1155"/>
            </a:lvl8pPr>
            <a:lvl9pPr>
              <a:defRPr sz="115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1187768"/>
            <a:ext cx="2438192" cy="2200486"/>
          </a:xfrm>
        </p:spPr>
        <p:txBody>
          <a:bodyPr/>
          <a:lstStyle>
            <a:lvl1pPr marL="0" indent="0">
              <a:buNone/>
              <a:defRPr sz="924"/>
            </a:lvl1pPr>
            <a:lvl2pPr marL="263942" indent="0">
              <a:buNone/>
              <a:defRPr sz="808"/>
            </a:lvl2pPr>
            <a:lvl3pPr marL="527883" indent="0">
              <a:buNone/>
              <a:defRPr sz="693"/>
            </a:lvl3pPr>
            <a:lvl4pPr marL="791825" indent="0">
              <a:buNone/>
              <a:defRPr sz="577"/>
            </a:lvl4pPr>
            <a:lvl5pPr marL="1055766" indent="0">
              <a:buNone/>
              <a:defRPr sz="577"/>
            </a:lvl5pPr>
            <a:lvl6pPr marL="1319708" indent="0">
              <a:buNone/>
              <a:defRPr sz="577"/>
            </a:lvl6pPr>
            <a:lvl7pPr marL="1583649" indent="0">
              <a:buNone/>
              <a:defRPr sz="577"/>
            </a:lvl7pPr>
            <a:lvl8pPr marL="1847591" indent="0">
              <a:buNone/>
              <a:defRPr sz="577"/>
            </a:lvl8pPr>
            <a:lvl9pPr marL="2111532" indent="0">
              <a:buNone/>
              <a:defRPr sz="57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29.11.2021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980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263948"/>
            <a:ext cx="2438192" cy="923819"/>
          </a:xfrm>
        </p:spPr>
        <p:txBody>
          <a:bodyPr anchor="b"/>
          <a:lstStyle>
            <a:lvl1pPr>
              <a:defRPr sz="184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570055"/>
            <a:ext cx="3827085" cy="2813616"/>
          </a:xfrm>
        </p:spPr>
        <p:txBody>
          <a:bodyPr anchor="t"/>
          <a:lstStyle>
            <a:lvl1pPr marL="0" indent="0">
              <a:buNone/>
              <a:defRPr sz="1847"/>
            </a:lvl1pPr>
            <a:lvl2pPr marL="263942" indent="0">
              <a:buNone/>
              <a:defRPr sz="1616"/>
            </a:lvl2pPr>
            <a:lvl3pPr marL="527883" indent="0">
              <a:buNone/>
              <a:defRPr sz="1386"/>
            </a:lvl3pPr>
            <a:lvl4pPr marL="791825" indent="0">
              <a:buNone/>
              <a:defRPr sz="1155"/>
            </a:lvl4pPr>
            <a:lvl5pPr marL="1055766" indent="0">
              <a:buNone/>
              <a:defRPr sz="1155"/>
            </a:lvl5pPr>
            <a:lvl6pPr marL="1319708" indent="0">
              <a:buNone/>
              <a:defRPr sz="1155"/>
            </a:lvl6pPr>
            <a:lvl7pPr marL="1583649" indent="0">
              <a:buNone/>
              <a:defRPr sz="1155"/>
            </a:lvl7pPr>
            <a:lvl8pPr marL="1847591" indent="0">
              <a:buNone/>
              <a:defRPr sz="1155"/>
            </a:lvl8pPr>
            <a:lvl9pPr marL="2111532" indent="0">
              <a:buNone/>
              <a:defRPr sz="115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1187768"/>
            <a:ext cx="2438192" cy="2200486"/>
          </a:xfrm>
        </p:spPr>
        <p:txBody>
          <a:bodyPr/>
          <a:lstStyle>
            <a:lvl1pPr marL="0" indent="0">
              <a:buNone/>
              <a:defRPr sz="924"/>
            </a:lvl1pPr>
            <a:lvl2pPr marL="263942" indent="0">
              <a:buNone/>
              <a:defRPr sz="808"/>
            </a:lvl2pPr>
            <a:lvl3pPr marL="527883" indent="0">
              <a:buNone/>
              <a:defRPr sz="693"/>
            </a:lvl3pPr>
            <a:lvl4pPr marL="791825" indent="0">
              <a:buNone/>
              <a:defRPr sz="577"/>
            </a:lvl4pPr>
            <a:lvl5pPr marL="1055766" indent="0">
              <a:buNone/>
              <a:defRPr sz="577"/>
            </a:lvl5pPr>
            <a:lvl6pPr marL="1319708" indent="0">
              <a:buNone/>
              <a:defRPr sz="577"/>
            </a:lvl6pPr>
            <a:lvl7pPr marL="1583649" indent="0">
              <a:buNone/>
              <a:defRPr sz="577"/>
            </a:lvl7pPr>
            <a:lvl8pPr marL="1847591" indent="0">
              <a:buNone/>
              <a:defRPr sz="577"/>
            </a:lvl8pPr>
            <a:lvl9pPr marL="2111532" indent="0">
              <a:buNone/>
              <a:defRPr sz="57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29.11.2021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0143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210792"/>
            <a:ext cx="6520220" cy="76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1053960"/>
            <a:ext cx="6520220" cy="25120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3669615"/>
            <a:ext cx="1700927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CCF01-26B7-4A41-9BE9-A8D5676ACC9D}" type="datetimeFigureOut">
              <a:rPr lang="de-DE" smtClean="0"/>
              <a:t>29.11.2021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3669615"/>
            <a:ext cx="2551390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3669615"/>
            <a:ext cx="1700927" cy="210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9F17C-D0D7-4BE2-91F9-E0ED817930D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55416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527883" rtl="0" eaLnBrk="1" latinLnBrk="0" hangingPunct="1">
        <a:lnSpc>
          <a:spcPct val="90000"/>
        </a:lnSpc>
        <a:spcBef>
          <a:spcPct val="0"/>
        </a:spcBef>
        <a:buNone/>
        <a:defRPr sz="25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1971" indent="-131971" algn="l" defTabSz="527883" rtl="0" eaLnBrk="1" latinLnBrk="0" hangingPunct="1">
        <a:lnSpc>
          <a:spcPct val="90000"/>
        </a:lnSpc>
        <a:spcBef>
          <a:spcPts val="577"/>
        </a:spcBef>
        <a:buFont typeface="Arial" panose="020B0604020202020204" pitchFamily="34" charset="0"/>
        <a:buChar char="•"/>
        <a:defRPr sz="1616" kern="1200">
          <a:solidFill>
            <a:schemeClr val="tx1"/>
          </a:solidFill>
          <a:latin typeface="+mn-lt"/>
          <a:ea typeface="+mn-ea"/>
          <a:cs typeface="+mn-cs"/>
        </a:defRPr>
      </a:lvl1pPr>
      <a:lvl2pPr marL="395912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386" kern="1200">
          <a:solidFill>
            <a:schemeClr val="tx1"/>
          </a:solidFill>
          <a:latin typeface="+mn-lt"/>
          <a:ea typeface="+mn-ea"/>
          <a:cs typeface="+mn-cs"/>
        </a:defRPr>
      </a:lvl2pPr>
      <a:lvl3pPr marL="659854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155" kern="1200">
          <a:solidFill>
            <a:schemeClr val="tx1"/>
          </a:solidFill>
          <a:latin typeface="+mn-lt"/>
          <a:ea typeface="+mn-ea"/>
          <a:cs typeface="+mn-cs"/>
        </a:defRPr>
      </a:lvl3pPr>
      <a:lvl4pPr marL="923795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4pPr>
      <a:lvl5pPr marL="1187737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5pPr>
      <a:lvl6pPr marL="1451679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6pPr>
      <a:lvl7pPr marL="1715620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7pPr>
      <a:lvl8pPr marL="1979562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8pPr>
      <a:lvl9pPr marL="2243503" indent="-131971" algn="l" defTabSz="527883" rtl="0" eaLnBrk="1" latinLnBrk="0" hangingPunct="1">
        <a:lnSpc>
          <a:spcPct val="90000"/>
        </a:lnSpc>
        <a:spcBef>
          <a:spcPts val="289"/>
        </a:spcBef>
        <a:buFont typeface="Arial" panose="020B0604020202020204" pitchFamily="34" charset="0"/>
        <a:buChar char="•"/>
        <a:defRPr sz="103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1pPr>
      <a:lvl2pPr marL="263942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2pPr>
      <a:lvl3pPr marL="527883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3pPr>
      <a:lvl4pPr marL="791825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4pPr>
      <a:lvl5pPr marL="1055766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5pPr>
      <a:lvl6pPr marL="1319708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6pPr>
      <a:lvl7pPr marL="1583649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7pPr>
      <a:lvl8pPr marL="1847591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8pPr>
      <a:lvl9pPr marL="2111532" algn="l" defTabSz="527883" rtl="0" eaLnBrk="1" latinLnBrk="0" hangingPunct="1">
        <a:defRPr sz="103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feld 7">
            <a:extLst>
              <a:ext uri="{FF2B5EF4-FFF2-40B4-BE49-F238E27FC236}">
                <a16:creationId xmlns:a16="http://schemas.microsoft.com/office/drawing/2014/main" id="{1400787E-7F1F-4B45-95B5-C3DAC64BAA7B}"/>
              </a:ext>
            </a:extLst>
          </p:cNvPr>
          <p:cNvSpPr txBox="1"/>
          <p:nvPr/>
        </p:nvSpPr>
        <p:spPr>
          <a:xfrm>
            <a:off x="899360" y="1319022"/>
            <a:ext cx="1148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Klassisch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7C956AE-70C1-40F2-B257-54B0E11BFB10}"/>
              </a:ext>
            </a:extLst>
          </p:cNvPr>
          <p:cNvSpPr txBox="1"/>
          <p:nvPr/>
        </p:nvSpPr>
        <p:spPr>
          <a:xfrm>
            <a:off x="234108" y="201423"/>
            <a:ext cx="24785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Experimentelle Bedingung </a:t>
            </a:r>
          </a:p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(Gruppen von n </a:t>
            </a:r>
            <a:r>
              <a:rPr lang="de-DE" sz="160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= 50</a:t>
            </a:r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)</a:t>
            </a:r>
          </a:p>
        </p:txBody>
      </p:sp>
      <p:sp>
        <p:nvSpPr>
          <p:cNvPr id="6" name="Textfeld 7">
            <a:extLst>
              <a:ext uri="{FF2B5EF4-FFF2-40B4-BE49-F238E27FC236}">
                <a16:creationId xmlns:a16="http://schemas.microsoft.com/office/drawing/2014/main" id="{32987C6E-074B-427C-A870-60558CBA508C}"/>
              </a:ext>
            </a:extLst>
          </p:cNvPr>
          <p:cNvSpPr txBox="1"/>
          <p:nvPr/>
        </p:nvSpPr>
        <p:spPr>
          <a:xfrm>
            <a:off x="1035610" y="2913934"/>
            <a:ext cx="8755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Online</a:t>
            </a:r>
          </a:p>
        </p:txBody>
      </p:sp>
      <p:sp>
        <p:nvSpPr>
          <p:cNvPr id="9" name="Textfeld 9">
            <a:extLst>
              <a:ext uri="{FF2B5EF4-FFF2-40B4-BE49-F238E27FC236}">
                <a16:creationId xmlns:a16="http://schemas.microsoft.com/office/drawing/2014/main" id="{C83124D3-007F-4B28-9C11-A5BD27C128EE}"/>
              </a:ext>
            </a:extLst>
          </p:cNvPr>
          <p:cNvSpPr txBox="1"/>
          <p:nvPr/>
        </p:nvSpPr>
        <p:spPr>
          <a:xfrm>
            <a:off x="2557809" y="1349800"/>
            <a:ext cx="8964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 err="1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Pre</a:t>
            </a:r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-BDI</a:t>
            </a:r>
          </a:p>
        </p:txBody>
      </p:sp>
      <p:sp>
        <p:nvSpPr>
          <p:cNvPr id="11" name="Textfeld 9">
            <a:extLst>
              <a:ext uri="{FF2B5EF4-FFF2-40B4-BE49-F238E27FC236}">
                <a16:creationId xmlns:a16="http://schemas.microsoft.com/office/drawing/2014/main" id="{06343FA8-6285-43F5-AED8-87FCBA5DADFA}"/>
              </a:ext>
            </a:extLst>
          </p:cNvPr>
          <p:cNvSpPr txBox="1"/>
          <p:nvPr/>
        </p:nvSpPr>
        <p:spPr>
          <a:xfrm>
            <a:off x="6276356" y="1349800"/>
            <a:ext cx="9813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Post-BDI</a:t>
            </a: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70FD9469-FED2-4E70-9D2B-DEE2EA2CCBF0}"/>
              </a:ext>
            </a:extLst>
          </p:cNvPr>
          <p:cNvCxnSpPr>
            <a:cxnSpLocks/>
          </p:cNvCxnSpPr>
          <p:nvPr/>
        </p:nvCxnSpPr>
        <p:spPr>
          <a:xfrm>
            <a:off x="3545908" y="1509188"/>
            <a:ext cx="2730447" cy="0"/>
          </a:xfrm>
          <a:prstGeom prst="straightConnector1">
            <a:avLst/>
          </a:prstGeom>
          <a:ln w="57150">
            <a:solidFill>
              <a:schemeClr val="bg1">
                <a:lumMod val="8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fik 6" descr="Ein Bild, das Person, drinnen enthält.&#10;&#10;Automatisch generierte Beschreibung">
            <a:extLst>
              <a:ext uri="{FF2B5EF4-FFF2-40B4-BE49-F238E27FC236}">
                <a16:creationId xmlns:a16="http://schemas.microsoft.com/office/drawing/2014/main" id="{F4DB8EE7-4726-4A98-8E45-CC20F7188A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719" y="815769"/>
            <a:ext cx="2107291" cy="14066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" name="Textfeld 9">
            <a:extLst>
              <a:ext uri="{FF2B5EF4-FFF2-40B4-BE49-F238E27FC236}">
                <a16:creationId xmlns:a16="http://schemas.microsoft.com/office/drawing/2014/main" id="{3D0762D4-8B40-4352-9479-473EEB14CC91}"/>
              </a:ext>
            </a:extLst>
          </p:cNvPr>
          <p:cNvSpPr txBox="1"/>
          <p:nvPr/>
        </p:nvSpPr>
        <p:spPr>
          <a:xfrm>
            <a:off x="4156275" y="309144"/>
            <a:ext cx="1632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Psychotherapie</a:t>
            </a:r>
          </a:p>
        </p:txBody>
      </p:sp>
      <p:sp>
        <p:nvSpPr>
          <p:cNvPr id="18" name="Textfeld 9">
            <a:extLst>
              <a:ext uri="{FF2B5EF4-FFF2-40B4-BE49-F238E27FC236}">
                <a16:creationId xmlns:a16="http://schemas.microsoft.com/office/drawing/2014/main" id="{1C4FEB6D-3169-4DE0-8DED-45E5775A5D2A}"/>
              </a:ext>
            </a:extLst>
          </p:cNvPr>
          <p:cNvSpPr txBox="1"/>
          <p:nvPr/>
        </p:nvSpPr>
        <p:spPr>
          <a:xfrm>
            <a:off x="2557809" y="2944712"/>
            <a:ext cx="89640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 err="1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Pre</a:t>
            </a:r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-BDI</a:t>
            </a:r>
          </a:p>
        </p:txBody>
      </p:sp>
      <p:sp>
        <p:nvSpPr>
          <p:cNvPr id="19" name="Textfeld 9">
            <a:extLst>
              <a:ext uri="{FF2B5EF4-FFF2-40B4-BE49-F238E27FC236}">
                <a16:creationId xmlns:a16="http://schemas.microsoft.com/office/drawing/2014/main" id="{8F072D8F-A5AE-43E2-97FD-6D9FAD016409}"/>
              </a:ext>
            </a:extLst>
          </p:cNvPr>
          <p:cNvSpPr txBox="1"/>
          <p:nvPr/>
        </p:nvSpPr>
        <p:spPr>
          <a:xfrm>
            <a:off x="6276356" y="2944712"/>
            <a:ext cx="9813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Post-BDI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D0FAE79-2E68-4E90-8FD8-25FF4DF5F6D5}"/>
              </a:ext>
            </a:extLst>
          </p:cNvPr>
          <p:cNvCxnSpPr>
            <a:cxnSpLocks/>
          </p:cNvCxnSpPr>
          <p:nvPr/>
        </p:nvCxnSpPr>
        <p:spPr>
          <a:xfrm>
            <a:off x="3545908" y="3113989"/>
            <a:ext cx="2730447" cy="0"/>
          </a:xfrm>
          <a:prstGeom prst="straightConnector1">
            <a:avLst/>
          </a:prstGeom>
          <a:ln w="57150">
            <a:solidFill>
              <a:schemeClr val="bg1">
                <a:lumMod val="8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Foto: agenturfotografin/stock.adobe.com">
            <a:extLst>
              <a:ext uri="{FF2B5EF4-FFF2-40B4-BE49-F238E27FC236}">
                <a16:creationId xmlns:a16="http://schemas.microsoft.com/office/drawing/2014/main" id="{C3785D0F-D4CC-4123-9B7B-934194B92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0405" y="2431268"/>
            <a:ext cx="2045605" cy="13654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6196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16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7</cp:revision>
  <dcterms:created xsi:type="dcterms:W3CDTF">2021-10-08T09:10:36Z</dcterms:created>
  <dcterms:modified xsi:type="dcterms:W3CDTF">2021-11-29T05:27:02Z</dcterms:modified>
</cp:coreProperties>
</file>