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3959225" cy="14398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60"/>
  </p:normalViewPr>
  <p:slideViewPr>
    <p:cSldViewPr snapToGrid="0">
      <p:cViewPr>
        <p:scale>
          <a:sx n="147" d="100"/>
          <a:sy n="147" d="100"/>
        </p:scale>
        <p:origin x="3474" y="19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4903" y="235644"/>
            <a:ext cx="2969419" cy="501286"/>
          </a:xfrm>
        </p:spPr>
        <p:txBody>
          <a:bodyPr anchor="b"/>
          <a:lstStyle>
            <a:lvl1pPr algn="ctr">
              <a:defRPr sz="12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4903" y="756262"/>
            <a:ext cx="2969419" cy="347633"/>
          </a:xfrm>
        </p:spPr>
        <p:txBody>
          <a:bodyPr/>
          <a:lstStyle>
            <a:lvl1pPr marL="0" indent="0" algn="ctr">
              <a:buNone/>
              <a:defRPr sz="504"/>
            </a:lvl1pPr>
            <a:lvl2pPr marL="96012" indent="0" algn="ctr">
              <a:buNone/>
              <a:defRPr sz="420"/>
            </a:lvl2pPr>
            <a:lvl3pPr marL="192024" indent="0" algn="ctr">
              <a:buNone/>
              <a:defRPr sz="378"/>
            </a:lvl3pPr>
            <a:lvl4pPr marL="288036" indent="0" algn="ctr">
              <a:buNone/>
              <a:defRPr sz="336"/>
            </a:lvl4pPr>
            <a:lvl5pPr marL="384048" indent="0" algn="ctr">
              <a:buNone/>
              <a:defRPr sz="336"/>
            </a:lvl5pPr>
            <a:lvl6pPr marL="480060" indent="0" algn="ctr">
              <a:buNone/>
              <a:defRPr sz="336"/>
            </a:lvl6pPr>
            <a:lvl7pPr marL="576072" indent="0" algn="ctr">
              <a:buNone/>
              <a:defRPr sz="336"/>
            </a:lvl7pPr>
            <a:lvl8pPr marL="672084" indent="0" algn="ctr">
              <a:buNone/>
              <a:defRPr sz="336"/>
            </a:lvl8pPr>
            <a:lvl9pPr marL="768096" indent="0" algn="ctr">
              <a:buNone/>
              <a:defRPr sz="33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07761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9765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33320" y="76660"/>
            <a:ext cx="853708" cy="1220217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72197" y="76660"/>
            <a:ext cx="2511633" cy="1220217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73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3731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0134" y="358966"/>
            <a:ext cx="3414832" cy="598943"/>
          </a:xfrm>
        </p:spPr>
        <p:txBody>
          <a:bodyPr anchor="b"/>
          <a:lstStyle>
            <a:lvl1pPr>
              <a:defRPr sz="126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0134" y="963575"/>
            <a:ext cx="3414832" cy="314970"/>
          </a:xfrm>
        </p:spPr>
        <p:txBody>
          <a:bodyPr/>
          <a:lstStyle>
            <a:lvl1pPr marL="0" indent="0">
              <a:buNone/>
              <a:defRPr sz="504">
                <a:solidFill>
                  <a:schemeClr val="tx1">
                    <a:tint val="75000"/>
                  </a:schemeClr>
                </a:solidFill>
              </a:defRPr>
            </a:lvl1pPr>
            <a:lvl2pPr marL="96012" indent="0">
              <a:buNone/>
              <a:defRPr sz="420">
                <a:solidFill>
                  <a:schemeClr val="tx1">
                    <a:tint val="75000"/>
                  </a:schemeClr>
                </a:solidFill>
              </a:defRPr>
            </a:lvl2pPr>
            <a:lvl3pPr marL="192024" indent="0">
              <a:buNone/>
              <a:defRPr sz="378">
                <a:solidFill>
                  <a:schemeClr val="tx1">
                    <a:tint val="75000"/>
                  </a:schemeClr>
                </a:solidFill>
              </a:defRPr>
            </a:lvl3pPr>
            <a:lvl4pPr marL="288036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4pPr>
            <a:lvl5pPr marL="384048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5pPr>
            <a:lvl6pPr marL="480060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6pPr>
            <a:lvl7pPr marL="576072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7pPr>
            <a:lvl8pPr marL="672084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8pPr>
            <a:lvl9pPr marL="768096" indent="0">
              <a:buNone/>
              <a:defRPr sz="33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2238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72197" y="383297"/>
            <a:ext cx="1682671" cy="91358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04357" y="383297"/>
            <a:ext cx="1682671" cy="91358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2928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12" y="76659"/>
            <a:ext cx="3414832" cy="27830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712" y="352967"/>
            <a:ext cx="1674938" cy="172983"/>
          </a:xfrm>
        </p:spPr>
        <p:txBody>
          <a:bodyPr anchor="b"/>
          <a:lstStyle>
            <a:lvl1pPr marL="0" indent="0">
              <a:buNone/>
              <a:defRPr sz="504" b="1"/>
            </a:lvl1pPr>
            <a:lvl2pPr marL="96012" indent="0">
              <a:buNone/>
              <a:defRPr sz="420" b="1"/>
            </a:lvl2pPr>
            <a:lvl3pPr marL="192024" indent="0">
              <a:buNone/>
              <a:defRPr sz="378" b="1"/>
            </a:lvl3pPr>
            <a:lvl4pPr marL="288036" indent="0">
              <a:buNone/>
              <a:defRPr sz="336" b="1"/>
            </a:lvl4pPr>
            <a:lvl5pPr marL="384048" indent="0">
              <a:buNone/>
              <a:defRPr sz="336" b="1"/>
            </a:lvl5pPr>
            <a:lvl6pPr marL="480060" indent="0">
              <a:buNone/>
              <a:defRPr sz="336" b="1"/>
            </a:lvl6pPr>
            <a:lvl7pPr marL="576072" indent="0">
              <a:buNone/>
              <a:defRPr sz="336" b="1"/>
            </a:lvl7pPr>
            <a:lvl8pPr marL="672084" indent="0">
              <a:buNone/>
              <a:defRPr sz="336" b="1"/>
            </a:lvl8pPr>
            <a:lvl9pPr marL="768096" indent="0">
              <a:buNone/>
              <a:defRPr sz="33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72712" y="525950"/>
            <a:ext cx="1674938" cy="7735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004358" y="352967"/>
            <a:ext cx="1683186" cy="172983"/>
          </a:xfrm>
        </p:spPr>
        <p:txBody>
          <a:bodyPr anchor="b"/>
          <a:lstStyle>
            <a:lvl1pPr marL="0" indent="0">
              <a:buNone/>
              <a:defRPr sz="504" b="1"/>
            </a:lvl1pPr>
            <a:lvl2pPr marL="96012" indent="0">
              <a:buNone/>
              <a:defRPr sz="420" b="1"/>
            </a:lvl2pPr>
            <a:lvl3pPr marL="192024" indent="0">
              <a:buNone/>
              <a:defRPr sz="378" b="1"/>
            </a:lvl3pPr>
            <a:lvl4pPr marL="288036" indent="0">
              <a:buNone/>
              <a:defRPr sz="336" b="1"/>
            </a:lvl4pPr>
            <a:lvl5pPr marL="384048" indent="0">
              <a:buNone/>
              <a:defRPr sz="336" b="1"/>
            </a:lvl5pPr>
            <a:lvl6pPr marL="480060" indent="0">
              <a:buNone/>
              <a:defRPr sz="336" b="1"/>
            </a:lvl6pPr>
            <a:lvl7pPr marL="576072" indent="0">
              <a:buNone/>
              <a:defRPr sz="336" b="1"/>
            </a:lvl7pPr>
            <a:lvl8pPr marL="672084" indent="0">
              <a:buNone/>
              <a:defRPr sz="336" b="1"/>
            </a:lvl8pPr>
            <a:lvl9pPr marL="768096" indent="0">
              <a:buNone/>
              <a:defRPr sz="33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04358" y="525950"/>
            <a:ext cx="1683186" cy="77359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7693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9468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6770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13" y="95991"/>
            <a:ext cx="1276953" cy="335968"/>
          </a:xfrm>
        </p:spPr>
        <p:txBody>
          <a:bodyPr anchor="b"/>
          <a:lstStyle>
            <a:lvl1pPr>
              <a:defRPr sz="67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3186" y="207314"/>
            <a:ext cx="2004358" cy="1023236"/>
          </a:xfrm>
        </p:spPr>
        <p:txBody>
          <a:bodyPr/>
          <a:lstStyle>
            <a:lvl1pPr>
              <a:defRPr sz="672"/>
            </a:lvl1pPr>
            <a:lvl2pPr>
              <a:defRPr sz="588"/>
            </a:lvl2pPr>
            <a:lvl3pPr>
              <a:defRPr sz="504"/>
            </a:lvl3pPr>
            <a:lvl4pPr>
              <a:defRPr sz="420"/>
            </a:lvl4pPr>
            <a:lvl5pPr>
              <a:defRPr sz="420"/>
            </a:lvl5pPr>
            <a:lvl6pPr>
              <a:defRPr sz="420"/>
            </a:lvl6pPr>
            <a:lvl7pPr>
              <a:defRPr sz="420"/>
            </a:lvl7pPr>
            <a:lvl8pPr>
              <a:defRPr sz="420"/>
            </a:lvl8pPr>
            <a:lvl9pPr>
              <a:defRPr sz="42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713" y="431959"/>
            <a:ext cx="1276953" cy="800257"/>
          </a:xfrm>
        </p:spPr>
        <p:txBody>
          <a:bodyPr/>
          <a:lstStyle>
            <a:lvl1pPr marL="0" indent="0">
              <a:buNone/>
              <a:defRPr sz="336"/>
            </a:lvl1pPr>
            <a:lvl2pPr marL="96012" indent="0">
              <a:buNone/>
              <a:defRPr sz="294"/>
            </a:lvl2pPr>
            <a:lvl3pPr marL="192024" indent="0">
              <a:buNone/>
              <a:defRPr sz="252"/>
            </a:lvl3pPr>
            <a:lvl4pPr marL="288036" indent="0">
              <a:buNone/>
              <a:defRPr sz="210"/>
            </a:lvl4pPr>
            <a:lvl5pPr marL="384048" indent="0">
              <a:buNone/>
              <a:defRPr sz="210"/>
            </a:lvl5pPr>
            <a:lvl6pPr marL="480060" indent="0">
              <a:buNone/>
              <a:defRPr sz="210"/>
            </a:lvl6pPr>
            <a:lvl7pPr marL="576072" indent="0">
              <a:buNone/>
              <a:defRPr sz="210"/>
            </a:lvl7pPr>
            <a:lvl8pPr marL="672084" indent="0">
              <a:buNone/>
              <a:defRPr sz="210"/>
            </a:lvl8pPr>
            <a:lvl9pPr marL="768096" indent="0">
              <a:buNone/>
              <a:defRPr sz="21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0040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713" y="95991"/>
            <a:ext cx="1276953" cy="335968"/>
          </a:xfrm>
        </p:spPr>
        <p:txBody>
          <a:bodyPr anchor="b"/>
          <a:lstStyle>
            <a:lvl1pPr>
              <a:defRPr sz="67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83186" y="207314"/>
            <a:ext cx="2004358" cy="1023236"/>
          </a:xfrm>
        </p:spPr>
        <p:txBody>
          <a:bodyPr anchor="t"/>
          <a:lstStyle>
            <a:lvl1pPr marL="0" indent="0">
              <a:buNone/>
              <a:defRPr sz="672"/>
            </a:lvl1pPr>
            <a:lvl2pPr marL="96012" indent="0">
              <a:buNone/>
              <a:defRPr sz="588"/>
            </a:lvl2pPr>
            <a:lvl3pPr marL="192024" indent="0">
              <a:buNone/>
              <a:defRPr sz="504"/>
            </a:lvl3pPr>
            <a:lvl4pPr marL="288036" indent="0">
              <a:buNone/>
              <a:defRPr sz="420"/>
            </a:lvl4pPr>
            <a:lvl5pPr marL="384048" indent="0">
              <a:buNone/>
              <a:defRPr sz="420"/>
            </a:lvl5pPr>
            <a:lvl6pPr marL="480060" indent="0">
              <a:buNone/>
              <a:defRPr sz="420"/>
            </a:lvl6pPr>
            <a:lvl7pPr marL="576072" indent="0">
              <a:buNone/>
              <a:defRPr sz="420"/>
            </a:lvl7pPr>
            <a:lvl8pPr marL="672084" indent="0">
              <a:buNone/>
              <a:defRPr sz="420"/>
            </a:lvl8pPr>
            <a:lvl9pPr marL="768096" indent="0">
              <a:buNone/>
              <a:defRPr sz="42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2713" y="431959"/>
            <a:ext cx="1276953" cy="800257"/>
          </a:xfrm>
        </p:spPr>
        <p:txBody>
          <a:bodyPr/>
          <a:lstStyle>
            <a:lvl1pPr marL="0" indent="0">
              <a:buNone/>
              <a:defRPr sz="336"/>
            </a:lvl1pPr>
            <a:lvl2pPr marL="96012" indent="0">
              <a:buNone/>
              <a:defRPr sz="294"/>
            </a:lvl2pPr>
            <a:lvl3pPr marL="192024" indent="0">
              <a:buNone/>
              <a:defRPr sz="252"/>
            </a:lvl3pPr>
            <a:lvl4pPr marL="288036" indent="0">
              <a:buNone/>
              <a:defRPr sz="210"/>
            </a:lvl4pPr>
            <a:lvl5pPr marL="384048" indent="0">
              <a:buNone/>
              <a:defRPr sz="210"/>
            </a:lvl5pPr>
            <a:lvl6pPr marL="480060" indent="0">
              <a:buNone/>
              <a:defRPr sz="210"/>
            </a:lvl6pPr>
            <a:lvl7pPr marL="576072" indent="0">
              <a:buNone/>
              <a:defRPr sz="210"/>
            </a:lvl7pPr>
            <a:lvl8pPr marL="672084" indent="0">
              <a:buNone/>
              <a:defRPr sz="210"/>
            </a:lvl8pPr>
            <a:lvl9pPr marL="768096" indent="0">
              <a:buNone/>
              <a:defRPr sz="21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804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2197" y="76659"/>
            <a:ext cx="3414832" cy="27830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197" y="383297"/>
            <a:ext cx="3414832" cy="9135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2197" y="1334540"/>
            <a:ext cx="890826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C8D7C-39DD-4039-ADB8-A7BCC464F5A9}" type="datetimeFigureOut">
              <a:rPr lang="en-GB" smtClean="0"/>
              <a:t>11/04/2021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11494" y="1334540"/>
            <a:ext cx="1336238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796202" y="1334540"/>
            <a:ext cx="890826" cy="766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5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5AD7F6-2E26-4E7E-B327-1CC98D359A33}" type="slidenum">
              <a:rPr lang="en-GB" smtClean="0"/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67245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192024" rtl="0" eaLnBrk="1" latinLnBrk="0" hangingPunct="1">
        <a:lnSpc>
          <a:spcPct val="90000"/>
        </a:lnSpc>
        <a:spcBef>
          <a:spcPct val="0"/>
        </a:spcBef>
        <a:buNone/>
        <a:defRPr sz="92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" indent="-48006" algn="l" defTabSz="192024" rtl="0" eaLnBrk="1" latinLnBrk="0" hangingPunct="1">
        <a:lnSpc>
          <a:spcPct val="90000"/>
        </a:lnSpc>
        <a:spcBef>
          <a:spcPts val="210"/>
        </a:spcBef>
        <a:buFont typeface="Arial" panose="020B0604020202020204" pitchFamily="34" charset="0"/>
        <a:buChar char="•"/>
        <a:defRPr sz="588" kern="1200">
          <a:solidFill>
            <a:schemeClr val="tx1"/>
          </a:solidFill>
          <a:latin typeface="+mn-lt"/>
          <a:ea typeface="+mn-ea"/>
          <a:cs typeface="+mn-cs"/>
        </a:defRPr>
      </a:lvl1pPr>
      <a:lvl2pPr marL="144018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504" kern="1200">
          <a:solidFill>
            <a:schemeClr val="tx1"/>
          </a:solidFill>
          <a:latin typeface="+mn-lt"/>
          <a:ea typeface="+mn-ea"/>
          <a:cs typeface="+mn-cs"/>
        </a:defRPr>
      </a:lvl2pPr>
      <a:lvl3pPr marL="240030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420" kern="1200">
          <a:solidFill>
            <a:schemeClr val="tx1"/>
          </a:solidFill>
          <a:latin typeface="+mn-lt"/>
          <a:ea typeface="+mn-ea"/>
          <a:cs typeface="+mn-cs"/>
        </a:defRPr>
      </a:lvl3pPr>
      <a:lvl4pPr marL="336042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4pPr>
      <a:lvl5pPr marL="432054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5pPr>
      <a:lvl6pPr marL="528066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6pPr>
      <a:lvl7pPr marL="624078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7pPr>
      <a:lvl8pPr marL="720090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8pPr>
      <a:lvl9pPr marL="816102" indent="-48006" algn="l" defTabSz="192024" rtl="0" eaLnBrk="1" latinLnBrk="0" hangingPunct="1">
        <a:lnSpc>
          <a:spcPct val="90000"/>
        </a:lnSpc>
        <a:spcBef>
          <a:spcPts val="105"/>
        </a:spcBef>
        <a:buFont typeface="Arial" panose="020B0604020202020204" pitchFamily="34" charset="0"/>
        <a:buChar char="•"/>
        <a:defRPr sz="3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1pPr>
      <a:lvl2pPr marL="96012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2pPr>
      <a:lvl3pPr marL="192024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3pPr>
      <a:lvl4pPr marL="288036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4pPr>
      <a:lvl5pPr marL="384048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5pPr>
      <a:lvl6pPr marL="480060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6pPr>
      <a:lvl7pPr marL="576072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7pPr>
      <a:lvl8pPr marL="672084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8pPr>
      <a:lvl9pPr marL="768096" algn="l" defTabSz="192024" rtl="0" eaLnBrk="1" latinLnBrk="0" hangingPunct="1">
        <a:defRPr sz="37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39387F52-80AA-4B48-8460-45F6E04F1645}"/>
              </a:ext>
            </a:extLst>
          </p:cNvPr>
          <p:cNvSpPr/>
          <p:nvPr/>
        </p:nvSpPr>
        <p:spPr>
          <a:xfrm>
            <a:off x="62142" y="486078"/>
            <a:ext cx="914400" cy="914400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 sz="4000" dirty="0">
              <a:solidFill>
                <a:schemeClr val="tx1"/>
              </a:solidFill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11A5068-3082-4316-B309-709028D1894F}"/>
              </a:ext>
            </a:extLst>
          </p:cNvPr>
          <p:cNvSpPr txBox="1"/>
          <p:nvPr/>
        </p:nvSpPr>
        <p:spPr>
          <a:xfrm>
            <a:off x="308387" y="589335"/>
            <a:ext cx="4219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x</a:t>
            </a:r>
            <a:endParaRPr lang="en-GB" sz="4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418ABDEA-97D2-400A-82FA-8F06C47F1939}"/>
              </a:ext>
            </a:extLst>
          </p:cNvPr>
          <p:cNvSpPr txBox="1"/>
          <p:nvPr/>
        </p:nvSpPr>
        <p:spPr>
          <a:xfrm>
            <a:off x="1536917" y="9024"/>
            <a:ext cx="1085554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5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Objekt</a:t>
            </a:r>
            <a:endParaRPr lang="en-GB" sz="25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5D76DABF-C0EE-44D9-B9E8-AAD1606657DE}"/>
              </a:ext>
            </a:extLst>
          </p:cNvPr>
          <p:cNvSpPr/>
          <p:nvPr/>
        </p:nvSpPr>
        <p:spPr>
          <a:xfrm>
            <a:off x="1622494" y="486078"/>
            <a:ext cx="914400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1548F77A-DFBA-4450-A98E-A8762FF5C5C1}"/>
              </a:ext>
            </a:extLst>
          </p:cNvPr>
          <p:cNvSpPr txBox="1"/>
          <p:nvPr/>
        </p:nvSpPr>
        <p:spPr>
          <a:xfrm>
            <a:off x="1859121" y="614502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1</a:t>
            </a:r>
            <a:endParaRPr lang="en-GB" sz="40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cxnSp>
        <p:nvCxnSpPr>
          <p:cNvPr id="11" name="Gerade Verbindung mit Pfeil 10">
            <a:extLst>
              <a:ext uri="{FF2B5EF4-FFF2-40B4-BE49-F238E27FC236}">
                <a16:creationId xmlns:a16="http://schemas.microsoft.com/office/drawing/2014/main" id="{581D0523-84F3-4A52-943C-AADC5C331FE7}"/>
              </a:ext>
            </a:extLst>
          </p:cNvPr>
          <p:cNvCxnSpPr>
            <a:stCxn id="4" idx="3"/>
            <a:endCxn id="7" idx="1"/>
          </p:cNvCxnSpPr>
          <p:nvPr/>
        </p:nvCxnSpPr>
        <p:spPr>
          <a:xfrm>
            <a:off x="976542" y="943278"/>
            <a:ext cx="645952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>
            <a:extLst>
              <a:ext uri="{FF2B5EF4-FFF2-40B4-BE49-F238E27FC236}">
                <a16:creationId xmlns:a16="http://schemas.microsoft.com/office/drawing/2014/main" id="{CFE6FF64-56D3-46AB-90F6-055509D887C1}"/>
              </a:ext>
            </a:extLst>
          </p:cNvPr>
          <p:cNvSpPr txBox="1"/>
          <p:nvPr/>
        </p:nvSpPr>
        <p:spPr>
          <a:xfrm>
            <a:off x="49174" y="-903"/>
            <a:ext cx="963725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5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Name</a:t>
            </a:r>
            <a:endParaRPr lang="en-GB" sz="2500" dirty="0">
              <a:latin typeface="CMU Sans Serif" panose="02000603000000000000" pitchFamily="2" charset="0"/>
              <a:ea typeface="CMU Sans Serif" panose="02000603000000000000" pitchFamily="2" charset="0"/>
              <a:cs typeface="CMU Sans Serif" panose="02000603000000000000" pitchFamily="2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12F3C46F-0552-412E-B81D-23917AB569CA}"/>
              </a:ext>
            </a:extLst>
          </p:cNvPr>
          <p:cNvSpPr txBox="1"/>
          <p:nvPr/>
        </p:nvSpPr>
        <p:spPr>
          <a:xfrm>
            <a:off x="2530225" y="686860"/>
            <a:ext cx="14863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400" dirty="0">
                <a:solidFill>
                  <a:schemeClr val="bg1">
                    <a:lumMod val="65000"/>
                  </a:schemeClr>
                </a:solidFill>
              </a:rPr>
              <a:t>Speicheradresse</a:t>
            </a:r>
          </a:p>
          <a:p>
            <a:pPr algn="ctr"/>
            <a:r>
              <a:rPr lang="en-GB" sz="1400" dirty="0">
                <a:solidFill>
                  <a:schemeClr val="bg1">
                    <a:lumMod val="65000"/>
                  </a:schemeClr>
                </a:solidFill>
              </a:rPr>
              <a:t>"0x1d888c1a800"</a:t>
            </a:r>
          </a:p>
        </p:txBody>
      </p:sp>
    </p:spTree>
    <p:extLst>
      <p:ext uri="{BB962C8B-B14F-4D97-AF65-F5344CB8AC3E}">
        <p14:creationId xmlns:p14="http://schemas.microsoft.com/office/powerpoint/2010/main" val="2482748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</Words>
  <Application>Microsoft Office PowerPoint</Application>
  <PresentationFormat>Benutzerdefiniert</PresentationFormat>
  <Paragraphs>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2</cp:revision>
  <dcterms:created xsi:type="dcterms:W3CDTF">2021-04-11T11:23:04Z</dcterms:created>
  <dcterms:modified xsi:type="dcterms:W3CDTF">2021-04-11T11:28:30Z</dcterms:modified>
</cp:coreProperties>
</file>