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</p:sldIdLst>
  <p:sldSz cx="9359900" cy="4679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7" d="100"/>
          <a:sy n="157" d="100"/>
        </p:scale>
        <p:origin x="16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988" y="765909"/>
            <a:ext cx="7019925" cy="1629316"/>
          </a:xfrm>
        </p:spPr>
        <p:txBody>
          <a:bodyPr anchor="b"/>
          <a:lstStyle>
            <a:lvl1pPr algn="ctr">
              <a:defRPr sz="409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9988" y="2458058"/>
            <a:ext cx="7019925" cy="1129904"/>
          </a:xfrm>
        </p:spPr>
        <p:txBody>
          <a:bodyPr/>
          <a:lstStyle>
            <a:lvl1pPr marL="0" indent="0" algn="ctr">
              <a:buNone/>
              <a:defRPr sz="1638"/>
            </a:lvl1pPr>
            <a:lvl2pPr marL="311993" indent="0" algn="ctr">
              <a:buNone/>
              <a:defRPr sz="1365"/>
            </a:lvl2pPr>
            <a:lvl3pPr marL="623987" indent="0" algn="ctr">
              <a:buNone/>
              <a:defRPr sz="1228"/>
            </a:lvl3pPr>
            <a:lvl4pPr marL="935980" indent="0" algn="ctr">
              <a:buNone/>
              <a:defRPr sz="1092"/>
            </a:lvl4pPr>
            <a:lvl5pPr marL="1247973" indent="0" algn="ctr">
              <a:buNone/>
              <a:defRPr sz="1092"/>
            </a:lvl5pPr>
            <a:lvl6pPr marL="1559966" indent="0" algn="ctr">
              <a:buNone/>
              <a:defRPr sz="1092"/>
            </a:lvl6pPr>
            <a:lvl7pPr marL="1871960" indent="0" algn="ctr">
              <a:buNone/>
              <a:defRPr sz="1092"/>
            </a:lvl7pPr>
            <a:lvl8pPr marL="2183953" indent="0" algn="ctr">
              <a:buNone/>
              <a:defRPr sz="1092"/>
            </a:lvl8pPr>
            <a:lvl9pPr marL="2495946" indent="0" algn="ctr">
              <a:buNone/>
              <a:defRPr sz="109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322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2373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98179" y="249164"/>
            <a:ext cx="2018228" cy="39660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3493" y="249164"/>
            <a:ext cx="5937687" cy="39660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89168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8629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618" y="1166738"/>
            <a:ext cx="8072914" cy="1946729"/>
          </a:xfrm>
        </p:spPr>
        <p:txBody>
          <a:bodyPr anchor="b"/>
          <a:lstStyle>
            <a:lvl1pPr>
              <a:defRPr sz="409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8618" y="3131884"/>
            <a:ext cx="8072914" cy="1023739"/>
          </a:xfrm>
        </p:spPr>
        <p:txBody>
          <a:bodyPr/>
          <a:lstStyle>
            <a:lvl1pPr marL="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1pPr>
            <a:lvl2pPr marL="311993" indent="0">
              <a:buNone/>
              <a:defRPr sz="1365">
                <a:solidFill>
                  <a:schemeClr val="tx1">
                    <a:tint val="75000"/>
                  </a:schemeClr>
                </a:solidFill>
              </a:defRPr>
            </a:lvl2pPr>
            <a:lvl3pPr marL="623987" indent="0">
              <a:buNone/>
              <a:defRPr sz="1228">
                <a:solidFill>
                  <a:schemeClr val="tx1">
                    <a:tint val="75000"/>
                  </a:schemeClr>
                </a:solidFill>
              </a:defRPr>
            </a:lvl3pPr>
            <a:lvl4pPr marL="93598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4pPr>
            <a:lvl5pPr marL="124797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5pPr>
            <a:lvl6pPr marL="155996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6pPr>
            <a:lvl7pPr marL="1871960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7pPr>
            <a:lvl8pPr marL="2183953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8pPr>
            <a:lvl9pPr marL="2495946" indent="0">
              <a:buNone/>
              <a:defRPr sz="109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4592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3493" y="1245820"/>
            <a:ext cx="3977958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8449" y="1245820"/>
            <a:ext cx="3977958" cy="29693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7482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2" y="249164"/>
            <a:ext cx="8072914" cy="90457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4713" y="1147238"/>
            <a:ext cx="3959676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4713" y="1709482"/>
            <a:ext cx="3959676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8449" y="1147238"/>
            <a:ext cx="3979177" cy="562244"/>
          </a:xfrm>
        </p:spPr>
        <p:txBody>
          <a:bodyPr anchor="b"/>
          <a:lstStyle>
            <a:lvl1pPr marL="0" indent="0">
              <a:buNone/>
              <a:defRPr sz="1638" b="1"/>
            </a:lvl1pPr>
            <a:lvl2pPr marL="311993" indent="0">
              <a:buNone/>
              <a:defRPr sz="1365" b="1"/>
            </a:lvl2pPr>
            <a:lvl3pPr marL="623987" indent="0">
              <a:buNone/>
              <a:defRPr sz="1228" b="1"/>
            </a:lvl3pPr>
            <a:lvl4pPr marL="935980" indent="0">
              <a:buNone/>
              <a:defRPr sz="1092" b="1"/>
            </a:lvl4pPr>
            <a:lvl5pPr marL="1247973" indent="0">
              <a:buNone/>
              <a:defRPr sz="1092" b="1"/>
            </a:lvl5pPr>
            <a:lvl6pPr marL="1559966" indent="0">
              <a:buNone/>
              <a:defRPr sz="1092" b="1"/>
            </a:lvl6pPr>
            <a:lvl7pPr marL="1871960" indent="0">
              <a:buNone/>
              <a:defRPr sz="1092" b="1"/>
            </a:lvl7pPr>
            <a:lvl8pPr marL="2183953" indent="0">
              <a:buNone/>
              <a:defRPr sz="1092" b="1"/>
            </a:lvl8pPr>
            <a:lvl9pPr marL="2495946" indent="0">
              <a:buNone/>
              <a:defRPr sz="109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8449" y="1709482"/>
            <a:ext cx="3979177" cy="25143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731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5361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517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3" y="311997"/>
            <a:ext cx="3018811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9177" y="673826"/>
            <a:ext cx="4738449" cy="3325798"/>
          </a:xfrm>
        </p:spPr>
        <p:txBody>
          <a:bodyPr/>
          <a:lstStyle>
            <a:lvl1pPr>
              <a:defRPr sz="2184"/>
            </a:lvl1pPr>
            <a:lvl2pPr>
              <a:defRPr sz="1911"/>
            </a:lvl2pPr>
            <a:lvl3pPr>
              <a:defRPr sz="1638"/>
            </a:lvl3pPr>
            <a:lvl4pPr>
              <a:defRPr sz="1365"/>
            </a:lvl4pPr>
            <a:lvl5pPr>
              <a:defRPr sz="1365"/>
            </a:lvl5pPr>
            <a:lvl6pPr>
              <a:defRPr sz="1365"/>
            </a:lvl6pPr>
            <a:lvl7pPr>
              <a:defRPr sz="1365"/>
            </a:lvl7pPr>
            <a:lvl8pPr>
              <a:defRPr sz="1365"/>
            </a:lvl8pPr>
            <a:lvl9pPr>
              <a:defRPr sz="136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713" y="1403985"/>
            <a:ext cx="3018811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989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713" y="311997"/>
            <a:ext cx="3018811" cy="1091988"/>
          </a:xfrm>
        </p:spPr>
        <p:txBody>
          <a:bodyPr anchor="b"/>
          <a:lstStyle>
            <a:lvl1pPr>
              <a:defRPr sz="21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79177" y="673826"/>
            <a:ext cx="4738449" cy="3325798"/>
          </a:xfrm>
        </p:spPr>
        <p:txBody>
          <a:bodyPr anchor="t"/>
          <a:lstStyle>
            <a:lvl1pPr marL="0" indent="0">
              <a:buNone/>
              <a:defRPr sz="2184"/>
            </a:lvl1pPr>
            <a:lvl2pPr marL="311993" indent="0">
              <a:buNone/>
              <a:defRPr sz="1911"/>
            </a:lvl2pPr>
            <a:lvl3pPr marL="623987" indent="0">
              <a:buNone/>
              <a:defRPr sz="1638"/>
            </a:lvl3pPr>
            <a:lvl4pPr marL="935980" indent="0">
              <a:buNone/>
              <a:defRPr sz="1365"/>
            </a:lvl4pPr>
            <a:lvl5pPr marL="1247973" indent="0">
              <a:buNone/>
              <a:defRPr sz="1365"/>
            </a:lvl5pPr>
            <a:lvl6pPr marL="1559966" indent="0">
              <a:buNone/>
              <a:defRPr sz="1365"/>
            </a:lvl6pPr>
            <a:lvl7pPr marL="1871960" indent="0">
              <a:buNone/>
              <a:defRPr sz="1365"/>
            </a:lvl7pPr>
            <a:lvl8pPr marL="2183953" indent="0">
              <a:buNone/>
              <a:defRPr sz="1365"/>
            </a:lvl8pPr>
            <a:lvl9pPr marL="2495946" indent="0">
              <a:buNone/>
              <a:defRPr sz="136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4713" y="1403985"/>
            <a:ext cx="3018811" cy="2601056"/>
          </a:xfrm>
        </p:spPr>
        <p:txBody>
          <a:bodyPr/>
          <a:lstStyle>
            <a:lvl1pPr marL="0" indent="0">
              <a:buNone/>
              <a:defRPr sz="1092"/>
            </a:lvl1pPr>
            <a:lvl2pPr marL="311993" indent="0">
              <a:buNone/>
              <a:defRPr sz="955"/>
            </a:lvl2pPr>
            <a:lvl3pPr marL="623987" indent="0">
              <a:buNone/>
              <a:defRPr sz="819"/>
            </a:lvl3pPr>
            <a:lvl4pPr marL="935980" indent="0">
              <a:buNone/>
              <a:defRPr sz="682"/>
            </a:lvl4pPr>
            <a:lvl5pPr marL="1247973" indent="0">
              <a:buNone/>
              <a:defRPr sz="682"/>
            </a:lvl5pPr>
            <a:lvl6pPr marL="1559966" indent="0">
              <a:buNone/>
              <a:defRPr sz="682"/>
            </a:lvl6pPr>
            <a:lvl7pPr marL="1871960" indent="0">
              <a:buNone/>
              <a:defRPr sz="682"/>
            </a:lvl7pPr>
            <a:lvl8pPr marL="2183953" indent="0">
              <a:buNone/>
              <a:defRPr sz="682"/>
            </a:lvl8pPr>
            <a:lvl9pPr marL="2495946" indent="0">
              <a:buNone/>
              <a:defRPr sz="68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8000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3493" y="249164"/>
            <a:ext cx="8072914" cy="9045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3493" y="1245820"/>
            <a:ext cx="8072914" cy="2969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493" y="4337621"/>
            <a:ext cx="2105978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3EAB4-EF03-4337-B0C9-190C386E3A5B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00467" y="4337621"/>
            <a:ext cx="3158966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10429" y="4337621"/>
            <a:ext cx="2105978" cy="249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D6A7B-C81D-4560-A8D5-E3361D7730AD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0390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23987" rtl="0" eaLnBrk="1" latinLnBrk="0" hangingPunct="1">
        <a:lnSpc>
          <a:spcPct val="90000"/>
        </a:lnSpc>
        <a:spcBef>
          <a:spcPct val="0"/>
        </a:spcBef>
        <a:buNone/>
        <a:defRPr sz="30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5997" indent="-155997" algn="l" defTabSz="623987" rtl="0" eaLnBrk="1" latinLnBrk="0" hangingPunct="1">
        <a:lnSpc>
          <a:spcPct val="90000"/>
        </a:lnSpc>
        <a:spcBef>
          <a:spcPts val="682"/>
        </a:spcBef>
        <a:buFont typeface="Arial" panose="020B0604020202020204" pitchFamily="34" charset="0"/>
        <a:buChar char="•"/>
        <a:defRPr sz="1911" kern="1200">
          <a:solidFill>
            <a:schemeClr val="tx1"/>
          </a:solidFill>
          <a:latin typeface="+mn-lt"/>
          <a:ea typeface="+mn-ea"/>
          <a:cs typeface="+mn-cs"/>
        </a:defRPr>
      </a:lvl1pPr>
      <a:lvl2pPr marL="46799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2pPr>
      <a:lvl3pPr marL="77998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365" kern="1200">
          <a:solidFill>
            <a:schemeClr val="tx1"/>
          </a:solidFill>
          <a:latin typeface="+mn-lt"/>
          <a:ea typeface="+mn-ea"/>
          <a:cs typeface="+mn-cs"/>
        </a:defRPr>
      </a:lvl3pPr>
      <a:lvl4pPr marL="109197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40397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71596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2027956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339950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651943" indent="-155997" algn="l" defTabSz="623987" rtl="0" eaLnBrk="1" latinLnBrk="0" hangingPunct="1">
        <a:lnSpc>
          <a:spcPct val="90000"/>
        </a:lnSpc>
        <a:spcBef>
          <a:spcPts val="341"/>
        </a:spcBef>
        <a:buFont typeface="Arial" panose="020B0604020202020204" pitchFamily="34" charset="0"/>
        <a:buChar char="•"/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1pPr>
      <a:lvl2pPr marL="31199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2pPr>
      <a:lvl3pPr marL="623987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3pPr>
      <a:lvl4pPr marL="93598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4pPr>
      <a:lvl5pPr marL="124797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5pPr>
      <a:lvl6pPr marL="155996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6pPr>
      <a:lvl7pPr marL="1871960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7pPr>
      <a:lvl8pPr marL="2183953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8pPr>
      <a:lvl9pPr marL="2495946" algn="l" defTabSz="623987" rtl="0" eaLnBrk="1" latinLnBrk="0" hangingPunct="1">
        <a:defRPr sz="12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B01068FE-FA73-4CCC-B6C7-D5618307C159}"/>
              </a:ext>
            </a:extLst>
          </p:cNvPr>
          <p:cNvGrpSpPr/>
          <p:nvPr/>
        </p:nvGrpSpPr>
        <p:grpSpPr>
          <a:xfrm>
            <a:off x="85728" y="179908"/>
            <a:ext cx="9212616" cy="4366397"/>
            <a:chOff x="-22223" y="933372"/>
            <a:chExt cx="9212616" cy="4366397"/>
          </a:xfrm>
        </p:grpSpPr>
        <p:pic>
          <p:nvPicPr>
            <p:cNvPr id="5" name="Picture 4" descr="Diagram&#10;&#10;Description automatically generated with low confidence">
              <a:extLst>
                <a:ext uri="{FF2B5EF4-FFF2-40B4-BE49-F238E27FC236}">
                  <a16:creationId xmlns:a16="http://schemas.microsoft.com/office/drawing/2014/main" id="{6DB505C8-2948-40A2-BE2F-7271AC380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933372"/>
              <a:ext cx="4856011" cy="2218265"/>
            </a:xfrm>
            <a:prstGeom prst="rect">
              <a:avLst/>
            </a:prstGeom>
          </p:spPr>
        </p:pic>
        <p:pic>
          <p:nvPicPr>
            <p:cNvPr id="7" name="Picture 6" descr="Graphical user interface, application&#10;&#10;Description automatically generated with medium confidence">
              <a:extLst>
                <a:ext uri="{FF2B5EF4-FFF2-40B4-BE49-F238E27FC236}">
                  <a16:creationId xmlns:a16="http://schemas.microsoft.com/office/drawing/2014/main" id="{8C4A431B-32D2-474B-ADBE-2BE4405D6C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5232" y="3146007"/>
              <a:ext cx="4695161" cy="1976009"/>
            </a:xfrm>
            <a:prstGeom prst="rect">
              <a:avLst/>
            </a:prstGeom>
          </p:spPr>
        </p:pic>
        <p:pic>
          <p:nvPicPr>
            <p:cNvPr id="9" name="Picture 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6B89498F-0B31-4B6D-80A2-D7842202A49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3747" y="1035050"/>
              <a:ext cx="4504889" cy="2122139"/>
            </a:xfrm>
            <a:prstGeom prst="rect">
              <a:avLst/>
            </a:prstGeom>
          </p:spPr>
        </p:pic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82898DD-0C6B-4B76-B1E1-AFA2AAE8C01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2223" y="3036031"/>
              <a:ext cx="4695161" cy="22637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541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2021-10-20T06:54:03Z</dcterms:created>
  <dcterms:modified xsi:type="dcterms:W3CDTF">2021-10-20T07:01:08Z</dcterms:modified>
</cp:coreProperties>
</file>