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</p:sldIdLst>
  <p:sldSz cx="12599988" cy="28797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144" y="13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4999" y="471289"/>
            <a:ext cx="9449991" cy="1002571"/>
          </a:xfrm>
        </p:spPr>
        <p:txBody>
          <a:bodyPr anchor="b"/>
          <a:lstStyle>
            <a:lvl1pPr algn="ctr">
              <a:defRPr sz="251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74999" y="1512522"/>
            <a:ext cx="9449991" cy="695267"/>
          </a:xfrm>
        </p:spPr>
        <p:txBody>
          <a:bodyPr/>
          <a:lstStyle>
            <a:lvl1pPr marL="0" indent="0" algn="ctr">
              <a:buNone/>
              <a:defRPr sz="1008"/>
            </a:lvl1pPr>
            <a:lvl2pPr marL="191978" indent="0" algn="ctr">
              <a:buNone/>
              <a:defRPr sz="840"/>
            </a:lvl2pPr>
            <a:lvl3pPr marL="383957" indent="0" algn="ctr">
              <a:buNone/>
              <a:defRPr sz="756"/>
            </a:lvl3pPr>
            <a:lvl4pPr marL="575935" indent="0" algn="ctr">
              <a:buNone/>
              <a:defRPr sz="672"/>
            </a:lvl4pPr>
            <a:lvl5pPr marL="767913" indent="0" algn="ctr">
              <a:buNone/>
              <a:defRPr sz="672"/>
            </a:lvl5pPr>
            <a:lvl6pPr marL="959891" indent="0" algn="ctr">
              <a:buNone/>
              <a:defRPr sz="672"/>
            </a:lvl6pPr>
            <a:lvl7pPr marL="1151870" indent="0" algn="ctr">
              <a:buNone/>
              <a:defRPr sz="672"/>
            </a:lvl7pPr>
            <a:lvl8pPr marL="1343848" indent="0" algn="ctr">
              <a:buNone/>
              <a:defRPr sz="672"/>
            </a:lvl8pPr>
            <a:lvl9pPr marL="1535826" indent="0" algn="ctr">
              <a:buNone/>
              <a:defRPr sz="672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158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4515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16867" y="153319"/>
            <a:ext cx="2716872" cy="2440434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249" y="153319"/>
            <a:ext cx="7993117" cy="2440434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5495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5371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9687" y="717932"/>
            <a:ext cx="10867490" cy="1197885"/>
          </a:xfrm>
        </p:spPr>
        <p:txBody>
          <a:bodyPr anchor="b"/>
          <a:lstStyle>
            <a:lvl1pPr>
              <a:defRPr sz="251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687" y="1927150"/>
            <a:ext cx="10867490" cy="629940"/>
          </a:xfrm>
        </p:spPr>
        <p:txBody>
          <a:bodyPr/>
          <a:lstStyle>
            <a:lvl1pPr marL="0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1pPr>
            <a:lvl2pPr marL="191978" indent="0">
              <a:buNone/>
              <a:defRPr sz="840">
                <a:solidFill>
                  <a:schemeClr val="tx1">
                    <a:tint val="75000"/>
                  </a:schemeClr>
                </a:solidFill>
              </a:defRPr>
            </a:lvl2pPr>
            <a:lvl3pPr marL="383957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3pPr>
            <a:lvl4pPr marL="575935" indent="0">
              <a:buNone/>
              <a:defRPr sz="672">
                <a:solidFill>
                  <a:schemeClr val="tx1">
                    <a:tint val="75000"/>
                  </a:schemeClr>
                </a:solidFill>
              </a:defRPr>
            </a:lvl4pPr>
            <a:lvl5pPr marL="767913" indent="0">
              <a:buNone/>
              <a:defRPr sz="672">
                <a:solidFill>
                  <a:schemeClr val="tx1">
                    <a:tint val="75000"/>
                  </a:schemeClr>
                </a:solidFill>
              </a:defRPr>
            </a:lvl5pPr>
            <a:lvl6pPr marL="959891" indent="0">
              <a:buNone/>
              <a:defRPr sz="672">
                <a:solidFill>
                  <a:schemeClr val="tx1">
                    <a:tint val="75000"/>
                  </a:schemeClr>
                </a:solidFill>
              </a:defRPr>
            </a:lvl6pPr>
            <a:lvl7pPr marL="1151870" indent="0">
              <a:buNone/>
              <a:defRPr sz="672">
                <a:solidFill>
                  <a:schemeClr val="tx1">
                    <a:tint val="75000"/>
                  </a:schemeClr>
                </a:solidFill>
              </a:defRPr>
            </a:lvl7pPr>
            <a:lvl8pPr marL="1343848" indent="0">
              <a:buNone/>
              <a:defRPr sz="672">
                <a:solidFill>
                  <a:schemeClr val="tx1">
                    <a:tint val="75000"/>
                  </a:schemeClr>
                </a:solidFill>
              </a:defRPr>
            </a:lvl8pPr>
            <a:lvl9pPr marL="1535826" indent="0">
              <a:buNone/>
              <a:defRPr sz="67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1906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249" y="766593"/>
            <a:ext cx="5354995" cy="182715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8744" y="766593"/>
            <a:ext cx="5354995" cy="1827159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8670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0" y="153319"/>
            <a:ext cx="10867490" cy="556614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7891" y="705933"/>
            <a:ext cx="5330385" cy="345967"/>
          </a:xfrm>
        </p:spPr>
        <p:txBody>
          <a:bodyPr anchor="b"/>
          <a:lstStyle>
            <a:lvl1pPr marL="0" indent="0">
              <a:buNone/>
              <a:defRPr sz="1008" b="1"/>
            </a:lvl1pPr>
            <a:lvl2pPr marL="191978" indent="0">
              <a:buNone/>
              <a:defRPr sz="840" b="1"/>
            </a:lvl2pPr>
            <a:lvl3pPr marL="383957" indent="0">
              <a:buNone/>
              <a:defRPr sz="756" b="1"/>
            </a:lvl3pPr>
            <a:lvl4pPr marL="575935" indent="0">
              <a:buNone/>
              <a:defRPr sz="672" b="1"/>
            </a:lvl4pPr>
            <a:lvl5pPr marL="767913" indent="0">
              <a:buNone/>
              <a:defRPr sz="672" b="1"/>
            </a:lvl5pPr>
            <a:lvl6pPr marL="959891" indent="0">
              <a:buNone/>
              <a:defRPr sz="672" b="1"/>
            </a:lvl6pPr>
            <a:lvl7pPr marL="1151870" indent="0">
              <a:buNone/>
              <a:defRPr sz="672" b="1"/>
            </a:lvl7pPr>
            <a:lvl8pPr marL="1343848" indent="0">
              <a:buNone/>
              <a:defRPr sz="672" b="1"/>
            </a:lvl8pPr>
            <a:lvl9pPr marL="1535826" indent="0">
              <a:buNone/>
              <a:defRPr sz="672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7891" y="1051899"/>
            <a:ext cx="5330385" cy="154718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8744" y="705933"/>
            <a:ext cx="5356636" cy="345967"/>
          </a:xfrm>
        </p:spPr>
        <p:txBody>
          <a:bodyPr anchor="b"/>
          <a:lstStyle>
            <a:lvl1pPr marL="0" indent="0">
              <a:buNone/>
              <a:defRPr sz="1008" b="1"/>
            </a:lvl1pPr>
            <a:lvl2pPr marL="191978" indent="0">
              <a:buNone/>
              <a:defRPr sz="840" b="1"/>
            </a:lvl2pPr>
            <a:lvl3pPr marL="383957" indent="0">
              <a:buNone/>
              <a:defRPr sz="756" b="1"/>
            </a:lvl3pPr>
            <a:lvl4pPr marL="575935" indent="0">
              <a:buNone/>
              <a:defRPr sz="672" b="1"/>
            </a:lvl4pPr>
            <a:lvl5pPr marL="767913" indent="0">
              <a:buNone/>
              <a:defRPr sz="672" b="1"/>
            </a:lvl5pPr>
            <a:lvl6pPr marL="959891" indent="0">
              <a:buNone/>
              <a:defRPr sz="672" b="1"/>
            </a:lvl6pPr>
            <a:lvl7pPr marL="1151870" indent="0">
              <a:buNone/>
              <a:defRPr sz="672" b="1"/>
            </a:lvl7pPr>
            <a:lvl8pPr marL="1343848" indent="0">
              <a:buNone/>
              <a:defRPr sz="672" b="1"/>
            </a:lvl8pPr>
            <a:lvl9pPr marL="1535826" indent="0">
              <a:buNone/>
              <a:defRPr sz="672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8744" y="1051899"/>
            <a:ext cx="5356636" cy="154718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8404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389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1517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1" y="191982"/>
            <a:ext cx="4063824" cy="671936"/>
          </a:xfrm>
        </p:spPr>
        <p:txBody>
          <a:bodyPr anchor="b"/>
          <a:lstStyle>
            <a:lvl1pPr>
              <a:defRPr sz="134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6636" y="414627"/>
            <a:ext cx="6378744" cy="2046471"/>
          </a:xfrm>
        </p:spPr>
        <p:txBody>
          <a:bodyPr/>
          <a:lstStyle>
            <a:lvl1pPr>
              <a:defRPr sz="1344"/>
            </a:lvl1pPr>
            <a:lvl2pPr>
              <a:defRPr sz="1176"/>
            </a:lvl2pPr>
            <a:lvl3pPr>
              <a:defRPr sz="1008"/>
            </a:lvl3pPr>
            <a:lvl4pPr>
              <a:defRPr sz="840"/>
            </a:lvl4pPr>
            <a:lvl5pPr>
              <a:defRPr sz="840"/>
            </a:lvl5pPr>
            <a:lvl6pPr>
              <a:defRPr sz="840"/>
            </a:lvl6pPr>
            <a:lvl7pPr>
              <a:defRPr sz="840"/>
            </a:lvl7pPr>
            <a:lvl8pPr>
              <a:defRPr sz="840"/>
            </a:lvl8pPr>
            <a:lvl9pPr>
              <a:defRPr sz="84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7891" y="863918"/>
            <a:ext cx="4063824" cy="1600514"/>
          </a:xfrm>
        </p:spPr>
        <p:txBody>
          <a:bodyPr/>
          <a:lstStyle>
            <a:lvl1pPr marL="0" indent="0">
              <a:buNone/>
              <a:defRPr sz="672"/>
            </a:lvl1pPr>
            <a:lvl2pPr marL="191978" indent="0">
              <a:buNone/>
              <a:defRPr sz="588"/>
            </a:lvl2pPr>
            <a:lvl3pPr marL="383957" indent="0">
              <a:buNone/>
              <a:defRPr sz="504"/>
            </a:lvl3pPr>
            <a:lvl4pPr marL="575935" indent="0">
              <a:buNone/>
              <a:defRPr sz="420"/>
            </a:lvl4pPr>
            <a:lvl5pPr marL="767913" indent="0">
              <a:buNone/>
              <a:defRPr sz="420"/>
            </a:lvl5pPr>
            <a:lvl6pPr marL="959891" indent="0">
              <a:buNone/>
              <a:defRPr sz="420"/>
            </a:lvl6pPr>
            <a:lvl7pPr marL="1151870" indent="0">
              <a:buNone/>
              <a:defRPr sz="420"/>
            </a:lvl7pPr>
            <a:lvl8pPr marL="1343848" indent="0">
              <a:buNone/>
              <a:defRPr sz="420"/>
            </a:lvl8pPr>
            <a:lvl9pPr marL="1535826" indent="0">
              <a:buNone/>
              <a:defRPr sz="42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5040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1" y="191982"/>
            <a:ext cx="4063824" cy="671936"/>
          </a:xfrm>
        </p:spPr>
        <p:txBody>
          <a:bodyPr anchor="b"/>
          <a:lstStyle>
            <a:lvl1pPr>
              <a:defRPr sz="134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56636" y="414627"/>
            <a:ext cx="6378744" cy="2046471"/>
          </a:xfrm>
        </p:spPr>
        <p:txBody>
          <a:bodyPr anchor="t"/>
          <a:lstStyle>
            <a:lvl1pPr marL="0" indent="0">
              <a:buNone/>
              <a:defRPr sz="1344"/>
            </a:lvl1pPr>
            <a:lvl2pPr marL="191978" indent="0">
              <a:buNone/>
              <a:defRPr sz="1176"/>
            </a:lvl2pPr>
            <a:lvl3pPr marL="383957" indent="0">
              <a:buNone/>
              <a:defRPr sz="1008"/>
            </a:lvl3pPr>
            <a:lvl4pPr marL="575935" indent="0">
              <a:buNone/>
              <a:defRPr sz="840"/>
            </a:lvl4pPr>
            <a:lvl5pPr marL="767913" indent="0">
              <a:buNone/>
              <a:defRPr sz="840"/>
            </a:lvl5pPr>
            <a:lvl6pPr marL="959891" indent="0">
              <a:buNone/>
              <a:defRPr sz="840"/>
            </a:lvl6pPr>
            <a:lvl7pPr marL="1151870" indent="0">
              <a:buNone/>
              <a:defRPr sz="840"/>
            </a:lvl7pPr>
            <a:lvl8pPr marL="1343848" indent="0">
              <a:buNone/>
              <a:defRPr sz="840"/>
            </a:lvl8pPr>
            <a:lvl9pPr marL="1535826" indent="0">
              <a:buNone/>
              <a:defRPr sz="84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7891" y="863918"/>
            <a:ext cx="4063824" cy="1600514"/>
          </a:xfrm>
        </p:spPr>
        <p:txBody>
          <a:bodyPr/>
          <a:lstStyle>
            <a:lvl1pPr marL="0" indent="0">
              <a:buNone/>
              <a:defRPr sz="672"/>
            </a:lvl1pPr>
            <a:lvl2pPr marL="191978" indent="0">
              <a:buNone/>
              <a:defRPr sz="588"/>
            </a:lvl2pPr>
            <a:lvl3pPr marL="383957" indent="0">
              <a:buNone/>
              <a:defRPr sz="504"/>
            </a:lvl3pPr>
            <a:lvl4pPr marL="575935" indent="0">
              <a:buNone/>
              <a:defRPr sz="420"/>
            </a:lvl4pPr>
            <a:lvl5pPr marL="767913" indent="0">
              <a:buNone/>
              <a:defRPr sz="420"/>
            </a:lvl5pPr>
            <a:lvl6pPr marL="959891" indent="0">
              <a:buNone/>
              <a:defRPr sz="420"/>
            </a:lvl6pPr>
            <a:lvl7pPr marL="1151870" indent="0">
              <a:buNone/>
              <a:defRPr sz="420"/>
            </a:lvl7pPr>
            <a:lvl8pPr marL="1343848" indent="0">
              <a:buNone/>
              <a:defRPr sz="420"/>
            </a:lvl8pPr>
            <a:lvl9pPr marL="1535826" indent="0">
              <a:buNone/>
              <a:defRPr sz="42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8615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66249" y="153319"/>
            <a:ext cx="10867490" cy="5566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49" y="766593"/>
            <a:ext cx="10867490" cy="18271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6249" y="2669079"/>
            <a:ext cx="2834997" cy="1533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C8D7C-39DD-4039-ADB8-A7BCC464F5A9}" type="datetimeFigureOut">
              <a:rPr lang="en-GB" smtClean="0"/>
              <a:t>19/04/2021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73746" y="2669079"/>
            <a:ext cx="4252496" cy="1533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0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98742" y="2669079"/>
            <a:ext cx="2834997" cy="15331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0551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383957" rtl="0" eaLnBrk="1" latinLnBrk="0" hangingPunct="1">
        <a:lnSpc>
          <a:spcPct val="90000"/>
        </a:lnSpc>
        <a:spcBef>
          <a:spcPct val="0"/>
        </a:spcBef>
        <a:buNone/>
        <a:defRPr sz="184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5989" indent="-95989" algn="l" defTabSz="383957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176" kern="1200">
          <a:solidFill>
            <a:schemeClr val="tx1"/>
          </a:solidFill>
          <a:latin typeface="+mn-lt"/>
          <a:ea typeface="+mn-ea"/>
          <a:cs typeface="+mn-cs"/>
        </a:defRPr>
      </a:lvl1pPr>
      <a:lvl2pPr marL="287967" indent="-95989" algn="l" defTabSz="383957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1008" kern="1200">
          <a:solidFill>
            <a:schemeClr val="tx1"/>
          </a:solidFill>
          <a:latin typeface="+mn-lt"/>
          <a:ea typeface="+mn-ea"/>
          <a:cs typeface="+mn-cs"/>
        </a:defRPr>
      </a:lvl2pPr>
      <a:lvl3pPr marL="479946" indent="-95989" algn="l" defTabSz="383957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840" kern="1200">
          <a:solidFill>
            <a:schemeClr val="tx1"/>
          </a:solidFill>
          <a:latin typeface="+mn-lt"/>
          <a:ea typeface="+mn-ea"/>
          <a:cs typeface="+mn-cs"/>
        </a:defRPr>
      </a:lvl3pPr>
      <a:lvl4pPr marL="671924" indent="-95989" algn="l" defTabSz="383957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756" kern="1200">
          <a:solidFill>
            <a:schemeClr val="tx1"/>
          </a:solidFill>
          <a:latin typeface="+mn-lt"/>
          <a:ea typeface="+mn-ea"/>
          <a:cs typeface="+mn-cs"/>
        </a:defRPr>
      </a:lvl4pPr>
      <a:lvl5pPr marL="863902" indent="-95989" algn="l" defTabSz="383957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756" kern="1200">
          <a:solidFill>
            <a:schemeClr val="tx1"/>
          </a:solidFill>
          <a:latin typeface="+mn-lt"/>
          <a:ea typeface="+mn-ea"/>
          <a:cs typeface="+mn-cs"/>
        </a:defRPr>
      </a:lvl5pPr>
      <a:lvl6pPr marL="1055881" indent="-95989" algn="l" defTabSz="383957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756" kern="1200">
          <a:solidFill>
            <a:schemeClr val="tx1"/>
          </a:solidFill>
          <a:latin typeface="+mn-lt"/>
          <a:ea typeface="+mn-ea"/>
          <a:cs typeface="+mn-cs"/>
        </a:defRPr>
      </a:lvl6pPr>
      <a:lvl7pPr marL="1247859" indent="-95989" algn="l" defTabSz="383957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756" kern="1200">
          <a:solidFill>
            <a:schemeClr val="tx1"/>
          </a:solidFill>
          <a:latin typeface="+mn-lt"/>
          <a:ea typeface="+mn-ea"/>
          <a:cs typeface="+mn-cs"/>
        </a:defRPr>
      </a:lvl7pPr>
      <a:lvl8pPr marL="1439837" indent="-95989" algn="l" defTabSz="383957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756" kern="1200">
          <a:solidFill>
            <a:schemeClr val="tx1"/>
          </a:solidFill>
          <a:latin typeface="+mn-lt"/>
          <a:ea typeface="+mn-ea"/>
          <a:cs typeface="+mn-cs"/>
        </a:defRPr>
      </a:lvl8pPr>
      <a:lvl9pPr marL="1631815" indent="-95989" algn="l" defTabSz="383957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75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3957" rtl="0" eaLnBrk="1" latinLnBrk="0" hangingPunct="1">
        <a:defRPr sz="756" kern="1200">
          <a:solidFill>
            <a:schemeClr val="tx1"/>
          </a:solidFill>
          <a:latin typeface="+mn-lt"/>
          <a:ea typeface="+mn-ea"/>
          <a:cs typeface="+mn-cs"/>
        </a:defRPr>
      </a:lvl1pPr>
      <a:lvl2pPr marL="191978" algn="l" defTabSz="383957" rtl="0" eaLnBrk="1" latinLnBrk="0" hangingPunct="1">
        <a:defRPr sz="756" kern="1200">
          <a:solidFill>
            <a:schemeClr val="tx1"/>
          </a:solidFill>
          <a:latin typeface="+mn-lt"/>
          <a:ea typeface="+mn-ea"/>
          <a:cs typeface="+mn-cs"/>
        </a:defRPr>
      </a:lvl2pPr>
      <a:lvl3pPr marL="383957" algn="l" defTabSz="383957" rtl="0" eaLnBrk="1" latinLnBrk="0" hangingPunct="1">
        <a:defRPr sz="756" kern="1200">
          <a:solidFill>
            <a:schemeClr val="tx1"/>
          </a:solidFill>
          <a:latin typeface="+mn-lt"/>
          <a:ea typeface="+mn-ea"/>
          <a:cs typeface="+mn-cs"/>
        </a:defRPr>
      </a:lvl3pPr>
      <a:lvl4pPr marL="575935" algn="l" defTabSz="383957" rtl="0" eaLnBrk="1" latinLnBrk="0" hangingPunct="1">
        <a:defRPr sz="756" kern="1200">
          <a:solidFill>
            <a:schemeClr val="tx1"/>
          </a:solidFill>
          <a:latin typeface="+mn-lt"/>
          <a:ea typeface="+mn-ea"/>
          <a:cs typeface="+mn-cs"/>
        </a:defRPr>
      </a:lvl4pPr>
      <a:lvl5pPr marL="767913" algn="l" defTabSz="383957" rtl="0" eaLnBrk="1" latinLnBrk="0" hangingPunct="1">
        <a:defRPr sz="756" kern="1200">
          <a:solidFill>
            <a:schemeClr val="tx1"/>
          </a:solidFill>
          <a:latin typeface="+mn-lt"/>
          <a:ea typeface="+mn-ea"/>
          <a:cs typeface="+mn-cs"/>
        </a:defRPr>
      </a:lvl5pPr>
      <a:lvl6pPr marL="959891" algn="l" defTabSz="383957" rtl="0" eaLnBrk="1" latinLnBrk="0" hangingPunct="1">
        <a:defRPr sz="756" kern="1200">
          <a:solidFill>
            <a:schemeClr val="tx1"/>
          </a:solidFill>
          <a:latin typeface="+mn-lt"/>
          <a:ea typeface="+mn-ea"/>
          <a:cs typeface="+mn-cs"/>
        </a:defRPr>
      </a:lvl6pPr>
      <a:lvl7pPr marL="1151870" algn="l" defTabSz="383957" rtl="0" eaLnBrk="1" latinLnBrk="0" hangingPunct="1">
        <a:defRPr sz="756" kern="1200">
          <a:solidFill>
            <a:schemeClr val="tx1"/>
          </a:solidFill>
          <a:latin typeface="+mn-lt"/>
          <a:ea typeface="+mn-ea"/>
          <a:cs typeface="+mn-cs"/>
        </a:defRPr>
      </a:lvl7pPr>
      <a:lvl8pPr marL="1343848" algn="l" defTabSz="383957" rtl="0" eaLnBrk="1" latinLnBrk="0" hangingPunct="1">
        <a:defRPr sz="756" kern="1200">
          <a:solidFill>
            <a:schemeClr val="tx1"/>
          </a:solidFill>
          <a:latin typeface="+mn-lt"/>
          <a:ea typeface="+mn-ea"/>
          <a:cs typeface="+mn-cs"/>
        </a:defRPr>
      </a:lvl8pPr>
      <a:lvl9pPr marL="1535826" algn="l" defTabSz="383957" rtl="0" eaLnBrk="1" latinLnBrk="0" hangingPunct="1">
        <a:defRPr sz="75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814E3F5A-5581-48A1-9BCC-B8D091E100E4}"/>
              </a:ext>
            </a:extLst>
          </p:cNvPr>
          <p:cNvGrpSpPr/>
          <p:nvPr/>
        </p:nvGrpSpPr>
        <p:grpSpPr>
          <a:xfrm>
            <a:off x="339809" y="953398"/>
            <a:ext cx="2537482" cy="1209016"/>
            <a:chOff x="339809" y="953398"/>
            <a:chExt cx="2537482" cy="1209016"/>
          </a:xfrm>
        </p:grpSpPr>
        <p:sp>
          <p:nvSpPr>
            <p:cNvPr id="18" name="Rechteck 17">
              <a:extLst>
                <a:ext uri="{FF2B5EF4-FFF2-40B4-BE49-F238E27FC236}">
                  <a16:creationId xmlns:a16="http://schemas.microsoft.com/office/drawing/2014/main" id="{C7F5AD5C-A8C7-4E36-AD18-2B763E1DE624}"/>
                </a:ext>
              </a:extLst>
            </p:cNvPr>
            <p:cNvSpPr/>
            <p:nvPr/>
          </p:nvSpPr>
          <p:spPr>
            <a:xfrm>
              <a:off x="1883566" y="1248014"/>
              <a:ext cx="914400" cy="9144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49493384-A15F-430E-8B2C-C75E673D38DC}"/>
                </a:ext>
              </a:extLst>
            </p:cNvPr>
            <p:cNvSpPr txBox="1"/>
            <p:nvPr/>
          </p:nvSpPr>
          <p:spPr>
            <a:xfrm>
              <a:off x="2120193" y="1376438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1</a:t>
              </a:r>
              <a:endParaRPr lang="en-GB" sz="4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21" name="Textfeld 20">
              <a:extLst>
                <a:ext uri="{FF2B5EF4-FFF2-40B4-BE49-F238E27FC236}">
                  <a16:creationId xmlns:a16="http://schemas.microsoft.com/office/drawing/2014/main" id="{F8FF039C-573F-4336-8099-BFE3B673BF81}"/>
                </a:ext>
              </a:extLst>
            </p:cNvPr>
            <p:cNvSpPr txBox="1"/>
            <p:nvPr/>
          </p:nvSpPr>
          <p:spPr>
            <a:xfrm>
              <a:off x="2245387" y="953398"/>
              <a:ext cx="6319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>
                  <a:solidFill>
                    <a:schemeClr val="bg1">
                      <a:lumMod val="65000"/>
                    </a:schemeClr>
                  </a:solidFill>
                </a:rPr>
                <a:t>0x74b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2" name="Rechteck: abgerundete Ecken 21">
              <a:extLst>
                <a:ext uri="{FF2B5EF4-FFF2-40B4-BE49-F238E27FC236}">
                  <a16:creationId xmlns:a16="http://schemas.microsoft.com/office/drawing/2014/main" id="{F7289DF8-79AE-4907-BD25-A654D2631C3E}"/>
                </a:ext>
              </a:extLst>
            </p:cNvPr>
            <p:cNvSpPr/>
            <p:nvPr/>
          </p:nvSpPr>
          <p:spPr>
            <a:xfrm>
              <a:off x="339809" y="1248014"/>
              <a:ext cx="914400" cy="9144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4000" dirty="0">
                <a:solidFill>
                  <a:schemeClr val="tx1"/>
                </a:solidFill>
              </a:endParaRPr>
            </a:p>
          </p:txBody>
        </p:sp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71795840-6C0A-4BE2-A240-C1215CE05BC4}"/>
                </a:ext>
              </a:extLst>
            </p:cNvPr>
            <p:cNvSpPr txBox="1"/>
            <p:nvPr/>
          </p:nvSpPr>
          <p:spPr>
            <a:xfrm>
              <a:off x="574745" y="1348473"/>
              <a:ext cx="4219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x</a:t>
              </a:r>
              <a:endParaRPr lang="en-GB" sz="4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cxnSp>
          <p:nvCxnSpPr>
            <p:cNvPr id="24" name="Gerade Verbindung mit Pfeil 23">
              <a:extLst>
                <a:ext uri="{FF2B5EF4-FFF2-40B4-BE49-F238E27FC236}">
                  <a16:creationId xmlns:a16="http://schemas.microsoft.com/office/drawing/2014/main" id="{86379700-457E-461A-BA56-3F773B91D127}"/>
                </a:ext>
              </a:extLst>
            </p:cNvPr>
            <p:cNvCxnSpPr>
              <a:cxnSpLocks/>
              <a:stCxn id="22" idx="3"/>
              <a:endCxn id="18" idx="1"/>
            </p:cNvCxnSpPr>
            <p:nvPr/>
          </p:nvCxnSpPr>
          <p:spPr>
            <a:xfrm>
              <a:off x="1254209" y="1705214"/>
              <a:ext cx="629357" cy="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uppieren 43">
            <a:extLst>
              <a:ext uri="{FF2B5EF4-FFF2-40B4-BE49-F238E27FC236}">
                <a16:creationId xmlns:a16="http://schemas.microsoft.com/office/drawing/2014/main" id="{816214B4-091A-49F8-9C3C-908227A94266}"/>
              </a:ext>
            </a:extLst>
          </p:cNvPr>
          <p:cNvGrpSpPr/>
          <p:nvPr/>
        </p:nvGrpSpPr>
        <p:grpSpPr>
          <a:xfrm>
            <a:off x="4824725" y="712070"/>
            <a:ext cx="2593066" cy="1909554"/>
            <a:chOff x="4672904" y="712070"/>
            <a:chExt cx="2593066" cy="1909554"/>
          </a:xfrm>
        </p:grpSpPr>
        <p:sp>
          <p:nvSpPr>
            <p:cNvPr id="4" name="Rechteck: abgerundete Ecken 3">
              <a:extLst>
                <a:ext uri="{FF2B5EF4-FFF2-40B4-BE49-F238E27FC236}">
                  <a16:creationId xmlns:a16="http://schemas.microsoft.com/office/drawing/2014/main" id="{39387F52-80AA-4B48-8460-45F6E04F1645}"/>
                </a:ext>
              </a:extLst>
            </p:cNvPr>
            <p:cNvSpPr/>
            <p:nvPr/>
          </p:nvSpPr>
          <p:spPr>
            <a:xfrm>
              <a:off x="4672904" y="1707224"/>
              <a:ext cx="914400" cy="9144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4000" dirty="0">
                <a:solidFill>
                  <a:schemeClr val="tx1"/>
                </a:solidFill>
              </a:endParaRPr>
            </a:p>
          </p:txBody>
        </p:sp>
        <p:sp>
          <p:nvSpPr>
            <p:cNvPr id="5" name="Textfeld 4">
              <a:extLst>
                <a:ext uri="{FF2B5EF4-FFF2-40B4-BE49-F238E27FC236}">
                  <a16:creationId xmlns:a16="http://schemas.microsoft.com/office/drawing/2014/main" id="{011A5068-3082-4316-B309-709028D1894F}"/>
                </a:ext>
              </a:extLst>
            </p:cNvPr>
            <p:cNvSpPr txBox="1"/>
            <p:nvPr/>
          </p:nvSpPr>
          <p:spPr>
            <a:xfrm>
              <a:off x="4935436" y="1774289"/>
              <a:ext cx="4219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y</a:t>
              </a:r>
              <a:endParaRPr lang="en-GB" sz="4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5D76DABF-C0EE-44D9-B9E8-AAD1606657DE}"/>
                </a:ext>
              </a:extLst>
            </p:cNvPr>
            <p:cNvSpPr/>
            <p:nvPr/>
          </p:nvSpPr>
          <p:spPr>
            <a:xfrm>
              <a:off x="6233256" y="1291922"/>
              <a:ext cx="914400" cy="9144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1548F77A-DFBA-4450-A98E-A8762FF5C5C1}"/>
                </a:ext>
              </a:extLst>
            </p:cNvPr>
            <p:cNvSpPr txBox="1"/>
            <p:nvPr/>
          </p:nvSpPr>
          <p:spPr>
            <a:xfrm>
              <a:off x="6469883" y="1420346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1</a:t>
              </a:r>
              <a:endParaRPr lang="en-GB" sz="4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cxnSp>
          <p:nvCxnSpPr>
            <p:cNvPr id="11" name="Gerade Verbindung mit Pfeil 10">
              <a:extLst>
                <a:ext uri="{FF2B5EF4-FFF2-40B4-BE49-F238E27FC236}">
                  <a16:creationId xmlns:a16="http://schemas.microsoft.com/office/drawing/2014/main" id="{581D0523-84F3-4A52-943C-AADC5C331FE7}"/>
                </a:ext>
              </a:extLst>
            </p:cNvPr>
            <p:cNvCxnSpPr>
              <a:cxnSpLocks/>
              <a:stCxn id="4" idx="3"/>
              <a:endCxn id="7" idx="1"/>
            </p:cNvCxnSpPr>
            <p:nvPr/>
          </p:nvCxnSpPr>
          <p:spPr>
            <a:xfrm flipV="1">
              <a:off x="5587304" y="1749122"/>
              <a:ext cx="645952" cy="415302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hteck: abgerundete Ecken 9">
              <a:extLst>
                <a:ext uri="{FF2B5EF4-FFF2-40B4-BE49-F238E27FC236}">
                  <a16:creationId xmlns:a16="http://schemas.microsoft.com/office/drawing/2014/main" id="{936D95E8-B6DC-4BE0-BA59-CA9A20DC8B1F}"/>
                </a:ext>
              </a:extLst>
            </p:cNvPr>
            <p:cNvSpPr/>
            <p:nvPr/>
          </p:nvSpPr>
          <p:spPr>
            <a:xfrm>
              <a:off x="4684213" y="712070"/>
              <a:ext cx="914400" cy="9144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4000" dirty="0">
                <a:solidFill>
                  <a:schemeClr val="tx1"/>
                </a:solidFill>
              </a:endParaRPr>
            </a:p>
          </p:txBody>
        </p:sp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322E7DF2-799E-47E8-8D1F-30339B4CFBFD}"/>
                </a:ext>
              </a:extLst>
            </p:cNvPr>
            <p:cNvSpPr txBox="1"/>
            <p:nvPr/>
          </p:nvSpPr>
          <p:spPr>
            <a:xfrm>
              <a:off x="4919149" y="814934"/>
              <a:ext cx="4219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x</a:t>
              </a:r>
              <a:endParaRPr lang="en-GB" sz="4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cxnSp>
          <p:nvCxnSpPr>
            <p:cNvPr id="15" name="Gerade Verbindung mit Pfeil 14">
              <a:extLst>
                <a:ext uri="{FF2B5EF4-FFF2-40B4-BE49-F238E27FC236}">
                  <a16:creationId xmlns:a16="http://schemas.microsoft.com/office/drawing/2014/main" id="{2DDD7902-CC7A-4260-853A-20C786C408CB}"/>
                </a:ext>
              </a:extLst>
            </p:cNvPr>
            <p:cNvCxnSpPr>
              <a:cxnSpLocks/>
              <a:stCxn id="10" idx="3"/>
              <a:endCxn id="7" idx="1"/>
            </p:cNvCxnSpPr>
            <p:nvPr/>
          </p:nvCxnSpPr>
          <p:spPr>
            <a:xfrm>
              <a:off x="5598614" y="1169270"/>
              <a:ext cx="634643" cy="579852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feld 24">
              <a:extLst>
                <a:ext uri="{FF2B5EF4-FFF2-40B4-BE49-F238E27FC236}">
                  <a16:creationId xmlns:a16="http://schemas.microsoft.com/office/drawing/2014/main" id="{DC5127BE-998A-41EB-BCF4-10B2D8420E2D}"/>
                </a:ext>
              </a:extLst>
            </p:cNvPr>
            <p:cNvSpPr txBox="1"/>
            <p:nvPr/>
          </p:nvSpPr>
          <p:spPr>
            <a:xfrm>
              <a:off x="6634066" y="1014989"/>
              <a:ext cx="6319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>
                  <a:solidFill>
                    <a:schemeClr val="bg1">
                      <a:lumMod val="65000"/>
                    </a:schemeClr>
                  </a:solidFill>
                </a:rPr>
                <a:t>0x74b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26" name="Textfeld 25">
            <a:extLst>
              <a:ext uri="{FF2B5EF4-FFF2-40B4-BE49-F238E27FC236}">
                <a16:creationId xmlns:a16="http://schemas.microsoft.com/office/drawing/2014/main" id="{88EFD2E2-4513-48D8-BAED-AC90DBEBE3A8}"/>
              </a:ext>
            </a:extLst>
          </p:cNvPr>
          <p:cNvSpPr txBox="1"/>
          <p:nvPr/>
        </p:nvSpPr>
        <p:spPr>
          <a:xfrm>
            <a:off x="809015" y="60492"/>
            <a:ext cx="1034610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  x = 1                            y = </a:t>
            </a:r>
            <a:r>
              <a:rPr lang="de-DE" sz="300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x                            y </a:t>
            </a:r>
            <a:r>
              <a:rPr lang="de-DE" sz="3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= 3</a:t>
            </a:r>
            <a:endParaRPr lang="en-GB" sz="30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grpSp>
        <p:nvGrpSpPr>
          <p:cNvPr id="45" name="Gruppieren 44">
            <a:extLst>
              <a:ext uri="{FF2B5EF4-FFF2-40B4-BE49-F238E27FC236}">
                <a16:creationId xmlns:a16="http://schemas.microsoft.com/office/drawing/2014/main" id="{AE250117-C8C0-4C55-B601-013D45FBBC8D}"/>
              </a:ext>
            </a:extLst>
          </p:cNvPr>
          <p:cNvGrpSpPr/>
          <p:nvPr/>
        </p:nvGrpSpPr>
        <p:grpSpPr>
          <a:xfrm>
            <a:off x="9365224" y="406262"/>
            <a:ext cx="2554077" cy="2523140"/>
            <a:chOff x="9365224" y="406262"/>
            <a:chExt cx="2554077" cy="2523140"/>
          </a:xfrm>
        </p:grpSpPr>
        <p:sp>
          <p:nvSpPr>
            <p:cNvPr id="27" name="Rechteck: abgerundete Ecken 26">
              <a:extLst>
                <a:ext uri="{FF2B5EF4-FFF2-40B4-BE49-F238E27FC236}">
                  <a16:creationId xmlns:a16="http://schemas.microsoft.com/office/drawing/2014/main" id="{17A6567C-475D-4C68-A85B-C978F92F1C3A}"/>
                </a:ext>
              </a:extLst>
            </p:cNvPr>
            <p:cNvSpPr/>
            <p:nvPr/>
          </p:nvSpPr>
          <p:spPr>
            <a:xfrm>
              <a:off x="9365224" y="1707224"/>
              <a:ext cx="914400" cy="9144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4000" dirty="0">
                <a:solidFill>
                  <a:schemeClr val="tx1"/>
                </a:solidFill>
              </a:endParaRPr>
            </a:p>
          </p:txBody>
        </p:sp>
        <p:sp>
          <p:nvSpPr>
            <p:cNvPr id="28" name="Textfeld 27">
              <a:extLst>
                <a:ext uri="{FF2B5EF4-FFF2-40B4-BE49-F238E27FC236}">
                  <a16:creationId xmlns:a16="http://schemas.microsoft.com/office/drawing/2014/main" id="{AA977257-83B2-464A-83BE-59ABB9F993E1}"/>
                </a:ext>
              </a:extLst>
            </p:cNvPr>
            <p:cNvSpPr txBox="1"/>
            <p:nvPr/>
          </p:nvSpPr>
          <p:spPr>
            <a:xfrm>
              <a:off x="9627756" y="1774289"/>
              <a:ext cx="4219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y</a:t>
              </a:r>
              <a:endParaRPr lang="en-GB" sz="4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29" name="Rechteck 28">
              <a:extLst>
                <a:ext uri="{FF2B5EF4-FFF2-40B4-BE49-F238E27FC236}">
                  <a16:creationId xmlns:a16="http://schemas.microsoft.com/office/drawing/2014/main" id="{C667DEE3-BBFF-4A5F-A4D5-F884871276AA}"/>
                </a:ext>
              </a:extLst>
            </p:cNvPr>
            <p:cNvSpPr/>
            <p:nvPr/>
          </p:nvSpPr>
          <p:spPr>
            <a:xfrm>
              <a:off x="10925576" y="711791"/>
              <a:ext cx="914400" cy="9144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30" name="Textfeld 29">
              <a:extLst>
                <a:ext uri="{FF2B5EF4-FFF2-40B4-BE49-F238E27FC236}">
                  <a16:creationId xmlns:a16="http://schemas.microsoft.com/office/drawing/2014/main" id="{B8829556-E6F1-49E5-AAF7-8DBBA05AC27A}"/>
                </a:ext>
              </a:extLst>
            </p:cNvPr>
            <p:cNvSpPr txBox="1"/>
            <p:nvPr/>
          </p:nvSpPr>
          <p:spPr>
            <a:xfrm>
              <a:off x="11162203" y="839444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1</a:t>
              </a:r>
              <a:endParaRPr lang="en-GB" sz="4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cxnSp>
          <p:nvCxnSpPr>
            <p:cNvPr id="31" name="Gerade Verbindung mit Pfeil 30">
              <a:extLst>
                <a:ext uri="{FF2B5EF4-FFF2-40B4-BE49-F238E27FC236}">
                  <a16:creationId xmlns:a16="http://schemas.microsoft.com/office/drawing/2014/main" id="{D0FC4DD3-2E47-44A3-AC2A-1F232ECCF9CA}"/>
                </a:ext>
              </a:extLst>
            </p:cNvPr>
            <p:cNvCxnSpPr>
              <a:cxnSpLocks/>
              <a:stCxn id="27" idx="3"/>
            </p:cNvCxnSpPr>
            <p:nvPr/>
          </p:nvCxnSpPr>
          <p:spPr>
            <a:xfrm>
              <a:off x="10279624" y="2164424"/>
              <a:ext cx="645952" cy="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echteck: abgerundete Ecken 31">
              <a:extLst>
                <a:ext uri="{FF2B5EF4-FFF2-40B4-BE49-F238E27FC236}">
                  <a16:creationId xmlns:a16="http://schemas.microsoft.com/office/drawing/2014/main" id="{872E335B-1345-4E24-81A7-0A37169F2597}"/>
                </a:ext>
              </a:extLst>
            </p:cNvPr>
            <p:cNvSpPr/>
            <p:nvPr/>
          </p:nvSpPr>
          <p:spPr>
            <a:xfrm>
              <a:off x="9376533" y="712070"/>
              <a:ext cx="914400" cy="91440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 sz="4000" dirty="0">
                <a:solidFill>
                  <a:schemeClr val="tx1"/>
                </a:solidFill>
              </a:endParaRPr>
            </a:p>
          </p:txBody>
        </p:sp>
        <p:sp>
          <p:nvSpPr>
            <p:cNvPr id="33" name="Textfeld 32">
              <a:extLst>
                <a:ext uri="{FF2B5EF4-FFF2-40B4-BE49-F238E27FC236}">
                  <a16:creationId xmlns:a16="http://schemas.microsoft.com/office/drawing/2014/main" id="{DEF41ADB-2E5F-41AF-ABAF-40CB99D5BDCC}"/>
                </a:ext>
              </a:extLst>
            </p:cNvPr>
            <p:cNvSpPr txBox="1"/>
            <p:nvPr/>
          </p:nvSpPr>
          <p:spPr>
            <a:xfrm>
              <a:off x="9611469" y="814934"/>
              <a:ext cx="4219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x</a:t>
              </a:r>
              <a:endParaRPr lang="en-GB" sz="4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cxnSp>
          <p:nvCxnSpPr>
            <p:cNvPr id="34" name="Gerade Verbindung mit Pfeil 33">
              <a:extLst>
                <a:ext uri="{FF2B5EF4-FFF2-40B4-BE49-F238E27FC236}">
                  <a16:creationId xmlns:a16="http://schemas.microsoft.com/office/drawing/2014/main" id="{E320EA10-B1DC-4C4F-8D79-5E62E20ADEA9}"/>
                </a:ext>
              </a:extLst>
            </p:cNvPr>
            <p:cNvCxnSpPr>
              <a:cxnSpLocks/>
              <a:stCxn id="32" idx="3"/>
            </p:cNvCxnSpPr>
            <p:nvPr/>
          </p:nvCxnSpPr>
          <p:spPr>
            <a:xfrm>
              <a:off x="10290934" y="1169270"/>
              <a:ext cx="634643" cy="0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feld 34">
              <a:extLst>
                <a:ext uri="{FF2B5EF4-FFF2-40B4-BE49-F238E27FC236}">
                  <a16:creationId xmlns:a16="http://schemas.microsoft.com/office/drawing/2014/main" id="{9567EAEE-1746-43D0-A81A-EBD8AA61B0C5}"/>
                </a:ext>
              </a:extLst>
            </p:cNvPr>
            <p:cNvSpPr txBox="1"/>
            <p:nvPr/>
          </p:nvSpPr>
          <p:spPr>
            <a:xfrm>
              <a:off x="11287397" y="1658644"/>
              <a:ext cx="6319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>
                  <a:solidFill>
                    <a:schemeClr val="bg1">
                      <a:lumMod val="65000"/>
                    </a:schemeClr>
                  </a:solidFill>
                </a:rPr>
                <a:t>0x74b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8" name="Rechteck 37">
              <a:extLst>
                <a:ext uri="{FF2B5EF4-FFF2-40B4-BE49-F238E27FC236}">
                  <a16:creationId xmlns:a16="http://schemas.microsoft.com/office/drawing/2014/main" id="{B0600832-158F-426B-B8FA-0BFEA25F8782}"/>
                </a:ext>
              </a:extLst>
            </p:cNvPr>
            <p:cNvSpPr/>
            <p:nvPr/>
          </p:nvSpPr>
          <p:spPr>
            <a:xfrm>
              <a:off x="10925576" y="1707224"/>
              <a:ext cx="914400" cy="914400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  <p:sp>
          <p:nvSpPr>
            <p:cNvPr id="39" name="Textfeld 38">
              <a:extLst>
                <a:ext uri="{FF2B5EF4-FFF2-40B4-BE49-F238E27FC236}">
                  <a16:creationId xmlns:a16="http://schemas.microsoft.com/office/drawing/2014/main" id="{F0652D41-43C6-40D6-84F3-8BBE075B4F4F}"/>
                </a:ext>
              </a:extLst>
            </p:cNvPr>
            <p:cNvSpPr txBox="1"/>
            <p:nvPr/>
          </p:nvSpPr>
          <p:spPr>
            <a:xfrm>
              <a:off x="11162203" y="1834877"/>
              <a:ext cx="44114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4000" dirty="0">
                  <a:latin typeface="CMU Sans Serif" panose="02000603000000000000" pitchFamily="2" charset="0"/>
                  <a:ea typeface="CMU Sans Serif" panose="02000603000000000000" pitchFamily="2" charset="0"/>
                  <a:cs typeface="CMU Sans Serif" panose="02000603000000000000" pitchFamily="2" charset="0"/>
                </a:rPr>
                <a:t>3</a:t>
              </a:r>
              <a:endParaRPr lang="en-GB" sz="4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endParaRPr>
            </a:p>
          </p:txBody>
        </p:sp>
        <p:sp>
          <p:nvSpPr>
            <p:cNvPr id="40" name="Textfeld 39">
              <a:extLst>
                <a:ext uri="{FF2B5EF4-FFF2-40B4-BE49-F238E27FC236}">
                  <a16:creationId xmlns:a16="http://schemas.microsoft.com/office/drawing/2014/main" id="{B4F6F0CF-7F24-4CEF-94A2-226F0C65C831}"/>
                </a:ext>
              </a:extLst>
            </p:cNvPr>
            <p:cNvSpPr txBox="1"/>
            <p:nvPr/>
          </p:nvSpPr>
          <p:spPr>
            <a:xfrm>
              <a:off x="11284694" y="406262"/>
              <a:ext cx="63190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>
                  <a:solidFill>
                    <a:schemeClr val="bg1">
                      <a:lumMod val="65000"/>
                    </a:schemeClr>
                  </a:solidFill>
                </a:rPr>
                <a:t>0x74b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1" name="Textfeld 40">
              <a:extLst>
                <a:ext uri="{FF2B5EF4-FFF2-40B4-BE49-F238E27FC236}">
                  <a16:creationId xmlns:a16="http://schemas.microsoft.com/office/drawing/2014/main" id="{01BF9C33-29F2-4409-B0F0-68702F68E33F}"/>
                </a:ext>
              </a:extLst>
            </p:cNvPr>
            <p:cNvSpPr txBox="1"/>
            <p:nvPr/>
          </p:nvSpPr>
          <p:spPr>
            <a:xfrm>
              <a:off x="11294730" y="2621625"/>
              <a:ext cx="6118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>
                  <a:solidFill>
                    <a:schemeClr val="bg1">
                      <a:lumMod val="65000"/>
                    </a:schemeClr>
                  </a:solidFill>
                </a:rPr>
                <a:t>0xcd2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82748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</Words>
  <Application>Microsoft Office PowerPoint</Application>
  <PresentationFormat>Benutzerdefiniert</PresentationFormat>
  <Paragraphs>15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CMU Sans Serif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7</cp:revision>
  <dcterms:created xsi:type="dcterms:W3CDTF">2021-04-11T11:23:04Z</dcterms:created>
  <dcterms:modified xsi:type="dcterms:W3CDTF">2021-04-19T07:20:21Z</dcterms:modified>
</cp:coreProperties>
</file>