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</p:sldIdLst>
  <p:sldSz cx="3959225" cy="2160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60"/>
  </p:normalViewPr>
  <p:slideViewPr>
    <p:cSldViewPr snapToGrid="0">
      <p:cViewPr varScale="1">
        <p:scale>
          <a:sx n="340" d="100"/>
          <a:sy n="340" d="100"/>
        </p:scale>
        <p:origin x="1074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4903" y="353596"/>
            <a:ext cx="2969419" cy="752205"/>
          </a:xfrm>
        </p:spPr>
        <p:txBody>
          <a:bodyPr anchor="b"/>
          <a:lstStyle>
            <a:lvl1pPr algn="ctr">
              <a:defRPr sz="189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4903" y="1134809"/>
            <a:ext cx="2969419" cy="521642"/>
          </a:xfrm>
        </p:spPr>
        <p:txBody>
          <a:bodyPr/>
          <a:lstStyle>
            <a:lvl1pPr marL="0" indent="0" algn="ctr">
              <a:buNone/>
              <a:defRPr sz="756"/>
            </a:lvl1pPr>
            <a:lvl2pPr marL="144018" indent="0" algn="ctr">
              <a:buNone/>
              <a:defRPr sz="630"/>
            </a:lvl2pPr>
            <a:lvl3pPr marL="288036" indent="0" algn="ctr">
              <a:buNone/>
              <a:defRPr sz="567"/>
            </a:lvl3pPr>
            <a:lvl4pPr marL="432054" indent="0" algn="ctr">
              <a:buNone/>
              <a:defRPr sz="504"/>
            </a:lvl4pPr>
            <a:lvl5pPr marL="576072" indent="0" algn="ctr">
              <a:buNone/>
              <a:defRPr sz="504"/>
            </a:lvl5pPr>
            <a:lvl6pPr marL="720090" indent="0" algn="ctr">
              <a:buNone/>
              <a:defRPr sz="504"/>
            </a:lvl6pPr>
            <a:lvl7pPr marL="864108" indent="0" algn="ctr">
              <a:buNone/>
              <a:defRPr sz="504"/>
            </a:lvl7pPr>
            <a:lvl8pPr marL="1008126" indent="0" algn="ctr">
              <a:buNone/>
              <a:defRPr sz="504"/>
            </a:lvl8pPr>
            <a:lvl9pPr marL="1152144" indent="0" algn="ctr">
              <a:buNone/>
              <a:defRPr sz="504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11/04/2021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6724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11/04/2021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8693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33320" y="115032"/>
            <a:ext cx="853708" cy="183099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2197" y="115032"/>
            <a:ext cx="2511633" cy="183099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11/04/2021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02348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11/04/2021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318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134" y="538647"/>
            <a:ext cx="3414832" cy="898744"/>
          </a:xfrm>
        </p:spPr>
        <p:txBody>
          <a:bodyPr anchor="b"/>
          <a:lstStyle>
            <a:lvl1pPr>
              <a:defRPr sz="189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134" y="1445894"/>
            <a:ext cx="3414832" cy="472628"/>
          </a:xfrm>
        </p:spPr>
        <p:txBody>
          <a:bodyPr/>
          <a:lstStyle>
            <a:lvl1pPr marL="0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1pPr>
            <a:lvl2pPr marL="144018" indent="0">
              <a:buNone/>
              <a:defRPr sz="630">
                <a:solidFill>
                  <a:schemeClr val="tx1">
                    <a:tint val="75000"/>
                  </a:schemeClr>
                </a:solidFill>
              </a:defRPr>
            </a:lvl2pPr>
            <a:lvl3pPr marL="288036" indent="0">
              <a:buNone/>
              <a:defRPr sz="567">
                <a:solidFill>
                  <a:schemeClr val="tx1">
                    <a:tint val="75000"/>
                  </a:schemeClr>
                </a:solidFill>
              </a:defRPr>
            </a:lvl3pPr>
            <a:lvl4pPr marL="432054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4pPr>
            <a:lvl5pPr marL="576072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5pPr>
            <a:lvl6pPr marL="720090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6pPr>
            <a:lvl7pPr marL="864108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7pPr>
            <a:lvl8pPr marL="1008126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8pPr>
            <a:lvl9pPr marL="1152144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11/04/2021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7465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2197" y="575157"/>
            <a:ext cx="1682671" cy="137087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04357" y="575157"/>
            <a:ext cx="1682671" cy="137087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11/04/2021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5326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712" y="115031"/>
            <a:ext cx="3414832" cy="417614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2712" y="529645"/>
            <a:ext cx="1674938" cy="259570"/>
          </a:xfrm>
        </p:spPr>
        <p:txBody>
          <a:bodyPr anchor="b"/>
          <a:lstStyle>
            <a:lvl1pPr marL="0" indent="0">
              <a:buNone/>
              <a:defRPr sz="756" b="1"/>
            </a:lvl1pPr>
            <a:lvl2pPr marL="144018" indent="0">
              <a:buNone/>
              <a:defRPr sz="630" b="1"/>
            </a:lvl2pPr>
            <a:lvl3pPr marL="288036" indent="0">
              <a:buNone/>
              <a:defRPr sz="567" b="1"/>
            </a:lvl3pPr>
            <a:lvl4pPr marL="432054" indent="0">
              <a:buNone/>
              <a:defRPr sz="504" b="1"/>
            </a:lvl4pPr>
            <a:lvl5pPr marL="576072" indent="0">
              <a:buNone/>
              <a:defRPr sz="504" b="1"/>
            </a:lvl5pPr>
            <a:lvl6pPr marL="720090" indent="0">
              <a:buNone/>
              <a:defRPr sz="504" b="1"/>
            </a:lvl6pPr>
            <a:lvl7pPr marL="864108" indent="0">
              <a:buNone/>
              <a:defRPr sz="504" b="1"/>
            </a:lvl7pPr>
            <a:lvl8pPr marL="1008126" indent="0">
              <a:buNone/>
              <a:defRPr sz="504" b="1"/>
            </a:lvl8pPr>
            <a:lvl9pPr marL="1152144" indent="0">
              <a:buNone/>
              <a:defRPr sz="504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2712" y="789215"/>
            <a:ext cx="1674938" cy="116081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004358" y="529645"/>
            <a:ext cx="1683186" cy="259570"/>
          </a:xfrm>
        </p:spPr>
        <p:txBody>
          <a:bodyPr anchor="b"/>
          <a:lstStyle>
            <a:lvl1pPr marL="0" indent="0">
              <a:buNone/>
              <a:defRPr sz="756" b="1"/>
            </a:lvl1pPr>
            <a:lvl2pPr marL="144018" indent="0">
              <a:buNone/>
              <a:defRPr sz="630" b="1"/>
            </a:lvl2pPr>
            <a:lvl3pPr marL="288036" indent="0">
              <a:buNone/>
              <a:defRPr sz="567" b="1"/>
            </a:lvl3pPr>
            <a:lvl4pPr marL="432054" indent="0">
              <a:buNone/>
              <a:defRPr sz="504" b="1"/>
            </a:lvl4pPr>
            <a:lvl5pPr marL="576072" indent="0">
              <a:buNone/>
              <a:defRPr sz="504" b="1"/>
            </a:lvl5pPr>
            <a:lvl6pPr marL="720090" indent="0">
              <a:buNone/>
              <a:defRPr sz="504" b="1"/>
            </a:lvl6pPr>
            <a:lvl7pPr marL="864108" indent="0">
              <a:buNone/>
              <a:defRPr sz="504" b="1"/>
            </a:lvl7pPr>
            <a:lvl8pPr marL="1008126" indent="0">
              <a:buNone/>
              <a:defRPr sz="504" b="1"/>
            </a:lvl8pPr>
            <a:lvl9pPr marL="1152144" indent="0">
              <a:buNone/>
              <a:defRPr sz="504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04358" y="789215"/>
            <a:ext cx="1683186" cy="116081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11/04/2021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88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11/04/2021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4937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11/04/2021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1567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713" y="144039"/>
            <a:ext cx="1276953" cy="504137"/>
          </a:xfrm>
        </p:spPr>
        <p:txBody>
          <a:bodyPr anchor="b"/>
          <a:lstStyle>
            <a:lvl1pPr>
              <a:defRPr sz="1008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3186" y="311085"/>
            <a:ext cx="2004358" cy="1535418"/>
          </a:xfrm>
        </p:spPr>
        <p:txBody>
          <a:bodyPr/>
          <a:lstStyle>
            <a:lvl1pPr>
              <a:defRPr sz="1008"/>
            </a:lvl1pPr>
            <a:lvl2pPr>
              <a:defRPr sz="882"/>
            </a:lvl2pPr>
            <a:lvl3pPr>
              <a:defRPr sz="756"/>
            </a:lvl3pPr>
            <a:lvl4pPr>
              <a:defRPr sz="630"/>
            </a:lvl4pPr>
            <a:lvl5pPr>
              <a:defRPr sz="630"/>
            </a:lvl5pPr>
            <a:lvl6pPr>
              <a:defRPr sz="630"/>
            </a:lvl6pPr>
            <a:lvl7pPr>
              <a:defRPr sz="630"/>
            </a:lvl7pPr>
            <a:lvl8pPr>
              <a:defRPr sz="630"/>
            </a:lvl8pPr>
            <a:lvl9pPr>
              <a:defRPr sz="63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2713" y="648176"/>
            <a:ext cx="1276953" cy="1200827"/>
          </a:xfrm>
        </p:spPr>
        <p:txBody>
          <a:bodyPr/>
          <a:lstStyle>
            <a:lvl1pPr marL="0" indent="0">
              <a:buNone/>
              <a:defRPr sz="504"/>
            </a:lvl1pPr>
            <a:lvl2pPr marL="144018" indent="0">
              <a:buNone/>
              <a:defRPr sz="441"/>
            </a:lvl2pPr>
            <a:lvl3pPr marL="288036" indent="0">
              <a:buNone/>
              <a:defRPr sz="378"/>
            </a:lvl3pPr>
            <a:lvl4pPr marL="432054" indent="0">
              <a:buNone/>
              <a:defRPr sz="315"/>
            </a:lvl4pPr>
            <a:lvl5pPr marL="576072" indent="0">
              <a:buNone/>
              <a:defRPr sz="315"/>
            </a:lvl5pPr>
            <a:lvl6pPr marL="720090" indent="0">
              <a:buNone/>
              <a:defRPr sz="315"/>
            </a:lvl6pPr>
            <a:lvl7pPr marL="864108" indent="0">
              <a:buNone/>
              <a:defRPr sz="315"/>
            </a:lvl7pPr>
            <a:lvl8pPr marL="1008126" indent="0">
              <a:buNone/>
              <a:defRPr sz="315"/>
            </a:lvl8pPr>
            <a:lvl9pPr marL="1152144" indent="0">
              <a:buNone/>
              <a:defRPr sz="31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11/04/2021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0076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713" y="144039"/>
            <a:ext cx="1276953" cy="504137"/>
          </a:xfrm>
        </p:spPr>
        <p:txBody>
          <a:bodyPr anchor="b"/>
          <a:lstStyle>
            <a:lvl1pPr>
              <a:defRPr sz="1008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83186" y="311085"/>
            <a:ext cx="2004358" cy="1535418"/>
          </a:xfrm>
        </p:spPr>
        <p:txBody>
          <a:bodyPr anchor="t"/>
          <a:lstStyle>
            <a:lvl1pPr marL="0" indent="0">
              <a:buNone/>
              <a:defRPr sz="1008"/>
            </a:lvl1pPr>
            <a:lvl2pPr marL="144018" indent="0">
              <a:buNone/>
              <a:defRPr sz="882"/>
            </a:lvl2pPr>
            <a:lvl3pPr marL="288036" indent="0">
              <a:buNone/>
              <a:defRPr sz="756"/>
            </a:lvl3pPr>
            <a:lvl4pPr marL="432054" indent="0">
              <a:buNone/>
              <a:defRPr sz="630"/>
            </a:lvl4pPr>
            <a:lvl5pPr marL="576072" indent="0">
              <a:buNone/>
              <a:defRPr sz="630"/>
            </a:lvl5pPr>
            <a:lvl6pPr marL="720090" indent="0">
              <a:buNone/>
              <a:defRPr sz="630"/>
            </a:lvl6pPr>
            <a:lvl7pPr marL="864108" indent="0">
              <a:buNone/>
              <a:defRPr sz="630"/>
            </a:lvl7pPr>
            <a:lvl8pPr marL="1008126" indent="0">
              <a:buNone/>
              <a:defRPr sz="630"/>
            </a:lvl8pPr>
            <a:lvl9pPr marL="1152144" indent="0">
              <a:buNone/>
              <a:defRPr sz="63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2713" y="648176"/>
            <a:ext cx="1276953" cy="1200827"/>
          </a:xfrm>
        </p:spPr>
        <p:txBody>
          <a:bodyPr/>
          <a:lstStyle>
            <a:lvl1pPr marL="0" indent="0">
              <a:buNone/>
              <a:defRPr sz="504"/>
            </a:lvl1pPr>
            <a:lvl2pPr marL="144018" indent="0">
              <a:buNone/>
              <a:defRPr sz="441"/>
            </a:lvl2pPr>
            <a:lvl3pPr marL="288036" indent="0">
              <a:buNone/>
              <a:defRPr sz="378"/>
            </a:lvl3pPr>
            <a:lvl4pPr marL="432054" indent="0">
              <a:buNone/>
              <a:defRPr sz="315"/>
            </a:lvl4pPr>
            <a:lvl5pPr marL="576072" indent="0">
              <a:buNone/>
              <a:defRPr sz="315"/>
            </a:lvl5pPr>
            <a:lvl6pPr marL="720090" indent="0">
              <a:buNone/>
              <a:defRPr sz="315"/>
            </a:lvl6pPr>
            <a:lvl7pPr marL="864108" indent="0">
              <a:buNone/>
              <a:defRPr sz="315"/>
            </a:lvl7pPr>
            <a:lvl8pPr marL="1008126" indent="0">
              <a:buNone/>
              <a:defRPr sz="315"/>
            </a:lvl8pPr>
            <a:lvl9pPr marL="1152144" indent="0">
              <a:buNone/>
              <a:defRPr sz="315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11/04/2021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2437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2197" y="115031"/>
            <a:ext cx="3414832" cy="4176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2197" y="575157"/>
            <a:ext cx="3414832" cy="1370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2197" y="2002545"/>
            <a:ext cx="890826" cy="115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C8D7C-39DD-4039-ADB8-A7BCC464F5A9}" type="datetimeFigureOut">
              <a:rPr lang="en-GB" smtClean="0"/>
              <a:t>11/04/2021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11494" y="2002545"/>
            <a:ext cx="1336238" cy="115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796202" y="2002545"/>
            <a:ext cx="890826" cy="115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7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07857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288036" rtl="0" eaLnBrk="1" latinLnBrk="0" hangingPunct="1">
        <a:lnSpc>
          <a:spcPct val="90000"/>
        </a:lnSpc>
        <a:spcBef>
          <a:spcPct val="0"/>
        </a:spcBef>
        <a:buNone/>
        <a:defRPr sz="138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2009" indent="-72009" algn="l" defTabSz="288036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882" kern="1200">
          <a:solidFill>
            <a:schemeClr val="tx1"/>
          </a:solidFill>
          <a:latin typeface="+mn-lt"/>
          <a:ea typeface="+mn-ea"/>
          <a:cs typeface="+mn-cs"/>
        </a:defRPr>
      </a:lvl1pPr>
      <a:lvl2pPr marL="216027" indent="-72009" algn="l" defTabSz="288036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756" kern="1200">
          <a:solidFill>
            <a:schemeClr val="tx1"/>
          </a:solidFill>
          <a:latin typeface="+mn-lt"/>
          <a:ea typeface="+mn-ea"/>
          <a:cs typeface="+mn-cs"/>
        </a:defRPr>
      </a:lvl2pPr>
      <a:lvl3pPr marL="360045" indent="-72009" algn="l" defTabSz="288036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630" kern="1200">
          <a:solidFill>
            <a:schemeClr val="tx1"/>
          </a:solidFill>
          <a:latin typeface="+mn-lt"/>
          <a:ea typeface="+mn-ea"/>
          <a:cs typeface="+mn-cs"/>
        </a:defRPr>
      </a:lvl3pPr>
      <a:lvl4pPr marL="504063" indent="-72009" algn="l" defTabSz="288036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4pPr>
      <a:lvl5pPr marL="648081" indent="-72009" algn="l" defTabSz="288036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5pPr>
      <a:lvl6pPr marL="792099" indent="-72009" algn="l" defTabSz="288036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6pPr>
      <a:lvl7pPr marL="936117" indent="-72009" algn="l" defTabSz="288036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7pPr>
      <a:lvl8pPr marL="1080135" indent="-72009" algn="l" defTabSz="288036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8pPr>
      <a:lvl9pPr marL="1224153" indent="-72009" algn="l" defTabSz="288036" rtl="0" eaLnBrk="1" latinLnBrk="0" hangingPunct="1">
        <a:lnSpc>
          <a:spcPct val="90000"/>
        </a:lnSpc>
        <a:spcBef>
          <a:spcPts val="158"/>
        </a:spcBef>
        <a:buFont typeface="Arial" panose="020B0604020202020204" pitchFamily="34" charset="0"/>
        <a:buChar char="•"/>
        <a:defRPr sz="5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8036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1pPr>
      <a:lvl2pPr marL="144018" algn="l" defTabSz="288036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2pPr>
      <a:lvl3pPr marL="288036" algn="l" defTabSz="288036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3pPr>
      <a:lvl4pPr marL="432054" algn="l" defTabSz="288036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4pPr>
      <a:lvl5pPr marL="576072" algn="l" defTabSz="288036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5pPr>
      <a:lvl6pPr marL="720090" algn="l" defTabSz="288036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6pPr>
      <a:lvl7pPr marL="864108" algn="l" defTabSz="288036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7pPr>
      <a:lvl8pPr marL="1008126" algn="l" defTabSz="288036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8pPr>
      <a:lvl9pPr marL="1152144" algn="l" defTabSz="288036" rtl="0" eaLnBrk="1" latinLnBrk="0" hangingPunct="1">
        <a:defRPr sz="5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39387F52-80AA-4B48-8460-45F6E04F1645}"/>
              </a:ext>
            </a:extLst>
          </p:cNvPr>
          <p:cNvSpPr/>
          <p:nvPr/>
        </p:nvSpPr>
        <p:spPr>
          <a:xfrm>
            <a:off x="62142" y="1117197"/>
            <a:ext cx="914400" cy="9144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4000" dirty="0">
              <a:solidFill>
                <a:schemeClr val="tx1"/>
              </a:solidFill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11A5068-3082-4316-B309-709028D1894F}"/>
              </a:ext>
            </a:extLst>
          </p:cNvPr>
          <p:cNvSpPr txBox="1"/>
          <p:nvPr/>
        </p:nvSpPr>
        <p:spPr>
          <a:xfrm>
            <a:off x="324674" y="1184262"/>
            <a:ext cx="4219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y</a:t>
            </a:r>
            <a:endParaRPr lang="en-GB" sz="40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D76DABF-C0EE-44D9-B9E8-AAD1606657DE}"/>
              </a:ext>
            </a:extLst>
          </p:cNvPr>
          <p:cNvSpPr/>
          <p:nvPr/>
        </p:nvSpPr>
        <p:spPr>
          <a:xfrm>
            <a:off x="1622494" y="701895"/>
            <a:ext cx="914400" cy="914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548F77A-DFBA-4450-A98E-A8762FF5C5C1}"/>
              </a:ext>
            </a:extLst>
          </p:cNvPr>
          <p:cNvSpPr txBox="1"/>
          <p:nvPr/>
        </p:nvSpPr>
        <p:spPr>
          <a:xfrm>
            <a:off x="1859121" y="830319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1</a:t>
            </a:r>
            <a:endParaRPr lang="en-GB" sz="40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581D0523-84F3-4A52-943C-AADC5C331FE7}"/>
              </a:ext>
            </a:extLst>
          </p:cNvPr>
          <p:cNvCxnSpPr>
            <a:stCxn id="4" idx="3"/>
            <a:endCxn id="7" idx="1"/>
          </p:cNvCxnSpPr>
          <p:nvPr/>
        </p:nvCxnSpPr>
        <p:spPr>
          <a:xfrm flipV="1">
            <a:off x="976542" y="1159095"/>
            <a:ext cx="645952" cy="415302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12F3C46F-0552-412E-B81D-23917AB569CA}"/>
              </a:ext>
            </a:extLst>
          </p:cNvPr>
          <p:cNvSpPr txBox="1"/>
          <p:nvPr/>
        </p:nvSpPr>
        <p:spPr>
          <a:xfrm>
            <a:off x="2530225" y="902677"/>
            <a:ext cx="14863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400" dirty="0">
                <a:solidFill>
                  <a:schemeClr val="bg1">
                    <a:lumMod val="65000"/>
                  </a:schemeClr>
                </a:solidFill>
              </a:rPr>
              <a:t>Speicheradresse</a:t>
            </a:r>
          </a:p>
          <a:p>
            <a:pPr algn="ctr"/>
            <a:r>
              <a:rPr lang="en-GB" sz="1400" dirty="0">
                <a:solidFill>
                  <a:schemeClr val="bg1">
                    <a:lumMod val="65000"/>
                  </a:schemeClr>
                </a:solidFill>
              </a:rPr>
              <a:t>"0x1d888c1a800"</a:t>
            </a:r>
          </a:p>
        </p:txBody>
      </p:sp>
      <p:sp>
        <p:nvSpPr>
          <p:cNvPr id="10" name="Rechteck: abgerundete Ecken 9">
            <a:extLst>
              <a:ext uri="{FF2B5EF4-FFF2-40B4-BE49-F238E27FC236}">
                <a16:creationId xmlns:a16="http://schemas.microsoft.com/office/drawing/2014/main" id="{936D95E8-B6DC-4BE0-BA59-CA9A20DC8B1F}"/>
              </a:ext>
            </a:extLst>
          </p:cNvPr>
          <p:cNvSpPr/>
          <p:nvPr/>
        </p:nvSpPr>
        <p:spPr>
          <a:xfrm>
            <a:off x="73451" y="122043"/>
            <a:ext cx="914400" cy="9144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4000" dirty="0">
              <a:solidFill>
                <a:schemeClr val="tx1"/>
              </a:solidFill>
            </a:endParaRP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322E7DF2-799E-47E8-8D1F-30339B4CFBFD}"/>
              </a:ext>
            </a:extLst>
          </p:cNvPr>
          <p:cNvSpPr txBox="1"/>
          <p:nvPr/>
        </p:nvSpPr>
        <p:spPr>
          <a:xfrm>
            <a:off x="308387" y="194791"/>
            <a:ext cx="4219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x</a:t>
            </a:r>
            <a:endParaRPr lang="en-GB" sz="40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2DDD7902-CC7A-4260-853A-20C786C408CB}"/>
              </a:ext>
            </a:extLst>
          </p:cNvPr>
          <p:cNvCxnSpPr>
            <a:cxnSpLocks/>
            <a:stCxn id="10" idx="3"/>
            <a:endCxn id="7" idx="1"/>
          </p:cNvCxnSpPr>
          <p:nvPr/>
        </p:nvCxnSpPr>
        <p:spPr>
          <a:xfrm>
            <a:off x="987853" y="579243"/>
            <a:ext cx="634643" cy="579852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2748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</Words>
  <Application>Microsoft Office PowerPoint</Application>
  <PresentationFormat>Benutzerdefiniert</PresentationFormat>
  <Paragraphs>5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Sans Serif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3</cp:revision>
  <dcterms:created xsi:type="dcterms:W3CDTF">2021-04-11T11:23:04Z</dcterms:created>
  <dcterms:modified xsi:type="dcterms:W3CDTF">2021-04-11T11:38:15Z</dcterms:modified>
</cp:coreProperties>
</file>