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</p:sldIdLst>
  <p:sldSz cx="18000663" cy="1800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60"/>
  </p:normalViewPr>
  <p:slideViewPr>
    <p:cSldViewPr snapToGrid="0">
      <p:cViewPr varScale="1">
        <p:scale>
          <a:sx n="92" d="100"/>
          <a:sy n="92" d="100"/>
        </p:scale>
        <p:origin x="114" y="20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50083" y="294620"/>
            <a:ext cx="13500497" cy="626745"/>
          </a:xfrm>
        </p:spPr>
        <p:txBody>
          <a:bodyPr anchor="b"/>
          <a:lstStyle>
            <a:lvl1pPr algn="ctr">
              <a:defRPr sz="157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945535"/>
            <a:ext cx="13500497" cy="434638"/>
          </a:xfrm>
        </p:spPr>
        <p:txBody>
          <a:bodyPr/>
          <a:lstStyle>
            <a:lvl1pPr marL="0" indent="0" algn="ctr">
              <a:buNone/>
              <a:defRPr sz="630"/>
            </a:lvl1pPr>
            <a:lvl2pPr marL="120015" indent="0" algn="ctr">
              <a:buNone/>
              <a:defRPr sz="525"/>
            </a:lvl2pPr>
            <a:lvl3pPr marL="240030" indent="0" algn="ctr">
              <a:buNone/>
              <a:defRPr sz="472"/>
            </a:lvl3pPr>
            <a:lvl4pPr marL="360045" indent="0" algn="ctr">
              <a:buNone/>
              <a:defRPr sz="420"/>
            </a:lvl4pPr>
            <a:lvl5pPr marL="480060" indent="0" algn="ctr">
              <a:buNone/>
              <a:defRPr sz="420"/>
            </a:lvl5pPr>
            <a:lvl6pPr marL="600075" indent="0" algn="ctr">
              <a:buNone/>
              <a:defRPr sz="420"/>
            </a:lvl6pPr>
            <a:lvl7pPr marL="720090" indent="0" algn="ctr">
              <a:buNone/>
              <a:defRPr sz="420"/>
            </a:lvl7pPr>
            <a:lvl8pPr marL="840105" indent="0" algn="ctr">
              <a:buNone/>
              <a:defRPr sz="420"/>
            </a:lvl8pPr>
            <a:lvl9pPr marL="960120" indent="0" algn="ctr">
              <a:buNone/>
              <a:defRPr sz="42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18/04/2021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0368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18/04/2021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0370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4" y="95846"/>
            <a:ext cx="3881393" cy="152560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5" y="95846"/>
            <a:ext cx="11419171" cy="152560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18/04/2021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759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18/04/2021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96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0" y="448807"/>
            <a:ext cx="15525572" cy="748843"/>
          </a:xfrm>
        </p:spPr>
        <p:txBody>
          <a:bodyPr anchor="b"/>
          <a:lstStyle>
            <a:lvl1pPr>
              <a:defRPr sz="157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0" y="1204734"/>
            <a:ext cx="15525572" cy="393799"/>
          </a:xfrm>
        </p:spPr>
        <p:txBody>
          <a:bodyPr/>
          <a:lstStyle>
            <a:lvl1pPr marL="0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1pPr>
            <a:lvl2pPr marL="120015" indent="0">
              <a:buNone/>
              <a:defRPr sz="525">
                <a:solidFill>
                  <a:schemeClr val="tx1">
                    <a:tint val="75000"/>
                  </a:schemeClr>
                </a:solidFill>
              </a:defRPr>
            </a:lvl2pPr>
            <a:lvl3pPr marL="240030" indent="0">
              <a:buNone/>
              <a:defRPr sz="472">
                <a:solidFill>
                  <a:schemeClr val="tx1">
                    <a:tint val="75000"/>
                  </a:schemeClr>
                </a:solidFill>
              </a:defRPr>
            </a:lvl3pPr>
            <a:lvl4pPr marL="36004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4pPr>
            <a:lvl5pPr marL="48006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5pPr>
            <a:lvl6pPr marL="60007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6pPr>
            <a:lvl7pPr marL="72009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7pPr>
            <a:lvl8pPr marL="840105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8pPr>
            <a:lvl9pPr marL="960120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18/04/2021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327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479227"/>
            <a:ext cx="7650282" cy="11422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479227"/>
            <a:ext cx="7650282" cy="114222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18/04/2021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2271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95846"/>
            <a:ext cx="15525572" cy="347960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1" y="441305"/>
            <a:ext cx="7615123" cy="216277"/>
          </a:xfrm>
        </p:spPr>
        <p:txBody>
          <a:bodyPr anchor="b"/>
          <a:lstStyle>
            <a:lvl1pPr marL="0" indent="0">
              <a:buNone/>
              <a:defRPr sz="630" b="1"/>
            </a:lvl1pPr>
            <a:lvl2pPr marL="120015" indent="0">
              <a:buNone/>
              <a:defRPr sz="525" b="1"/>
            </a:lvl2pPr>
            <a:lvl3pPr marL="240030" indent="0">
              <a:buNone/>
              <a:defRPr sz="472" b="1"/>
            </a:lvl3pPr>
            <a:lvl4pPr marL="360045" indent="0">
              <a:buNone/>
              <a:defRPr sz="420" b="1"/>
            </a:lvl4pPr>
            <a:lvl5pPr marL="480060" indent="0">
              <a:buNone/>
              <a:defRPr sz="420" b="1"/>
            </a:lvl5pPr>
            <a:lvl6pPr marL="600075" indent="0">
              <a:buNone/>
              <a:defRPr sz="420" b="1"/>
            </a:lvl6pPr>
            <a:lvl7pPr marL="720090" indent="0">
              <a:buNone/>
              <a:defRPr sz="420" b="1"/>
            </a:lvl7pPr>
            <a:lvl8pPr marL="840105" indent="0">
              <a:buNone/>
              <a:defRPr sz="420" b="1"/>
            </a:lvl8pPr>
            <a:lvl9pPr marL="960120" indent="0">
              <a:buNone/>
              <a:defRPr sz="42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1" y="657582"/>
            <a:ext cx="7615123" cy="96720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6" y="441305"/>
            <a:ext cx="7652626" cy="216277"/>
          </a:xfrm>
        </p:spPr>
        <p:txBody>
          <a:bodyPr anchor="b"/>
          <a:lstStyle>
            <a:lvl1pPr marL="0" indent="0">
              <a:buNone/>
              <a:defRPr sz="630" b="1"/>
            </a:lvl1pPr>
            <a:lvl2pPr marL="120015" indent="0">
              <a:buNone/>
              <a:defRPr sz="525" b="1"/>
            </a:lvl2pPr>
            <a:lvl3pPr marL="240030" indent="0">
              <a:buNone/>
              <a:defRPr sz="472" b="1"/>
            </a:lvl3pPr>
            <a:lvl4pPr marL="360045" indent="0">
              <a:buNone/>
              <a:defRPr sz="420" b="1"/>
            </a:lvl4pPr>
            <a:lvl5pPr marL="480060" indent="0">
              <a:buNone/>
              <a:defRPr sz="420" b="1"/>
            </a:lvl5pPr>
            <a:lvl6pPr marL="600075" indent="0">
              <a:buNone/>
              <a:defRPr sz="420" b="1"/>
            </a:lvl6pPr>
            <a:lvl7pPr marL="720090" indent="0">
              <a:buNone/>
              <a:defRPr sz="420" b="1"/>
            </a:lvl7pPr>
            <a:lvl8pPr marL="840105" indent="0">
              <a:buNone/>
              <a:defRPr sz="420" b="1"/>
            </a:lvl8pPr>
            <a:lvl9pPr marL="960120" indent="0">
              <a:buNone/>
              <a:defRPr sz="42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6" y="657582"/>
            <a:ext cx="7652626" cy="967204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18/04/2021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083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18/04/2021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6855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18/04/2021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3945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1" y="120015"/>
            <a:ext cx="5805682" cy="420053"/>
          </a:xfrm>
        </p:spPr>
        <p:txBody>
          <a:bodyPr anchor="b"/>
          <a:lstStyle>
            <a:lvl1pPr>
              <a:defRPr sz="84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259199"/>
            <a:ext cx="9112836" cy="1279327"/>
          </a:xfrm>
        </p:spPr>
        <p:txBody>
          <a:bodyPr/>
          <a:lstStyle>
            <a:lvl1pPr>
              <a:defRPr sz="840"/>
            </a:lvl1pPr>
            <a:lvl2pPr>
              <a:defRPr sz="735"/>
            </a:lvl2pPr>
            <a:lvl3pPr>
              <a:defRPr sz="630"/>
            </a:lvl3pPr>
            <a:lvl4pPr>
              <a:defRPr sz="525"/>
            </a:lvl4pPr>
            <a:lvl5pPr>
              <a:defRPr sz="525"/>
            </a:lvl5pPr>
            <a:lvl6pPr>
              <a:defRPr sz="525"/>
            </a:lvl6pPr>
            <a:lvl7pPr>
              <a:defRPr sz="525"/>
            </a:lvl7pPr>
            <a:lvl8pPr>
              <a:defRPr sz="525"/>
            </a:lvl8pPr>
            <a:lvl9pPr>
              <a:defRPr sz="52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1" y="540067"/>
            <a:ext cx="5805682" cy="1000542"/>
          </a:xfrm>
        </p:spPr>
        <p:txBody>
          <a:bodyPr/>
          <a:lstStyle>
            <a:lvl1pPr marL="0" indent="0">
              <a:buNone/>
              <a:defRPr sz="420"/>
            </a:lvl1pPr>
            <a:lvl2pPr marL="120015" indent="0">
              <a:buNone/>
              <a:defRPr sz="368"/>
            </a:lvl2pPr>
            <a:lvl3pPr marL="240030" indent="0">
              <a:buNone/>
              <a:defRPr sz="315"/>
            </a:lvl3pPr>
            <a:lvl4pPr marL="360045" indent="0">
              <a:buNone/>
              <a:defRPr sz="263"/>
            </a:lvl4pPr>
            <a:lvl5pPr marL="480060" indent="0">
              <a:buNone/>
              <a:defRPr sz="263"/>
            </a:lvl5pPr>
            <a:lvl6pPr marL="600075" indent="0">
              <a:buNone/>
              <a:defRPr sz="263"/>
            </a:lvl6pPr>
            <a:lvl7pPr marL="720090" indent="0">
              <a:buNone/>
              <a:defRPr sz="263"/>
            </a:lvl7pPr>
            <a:lvl8pPr marL="840105" indent="0">
              <a:buNone/>
              <a:defRPr sz="263"/>
            </a:lvl8pPr>
            <a:lvl9pPr marL="960120" indent="0">
              <a:buNone/>
              <a:defRPr sz="26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18/04/2021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41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1" y="120015"/>
            <a:ext cx="5805682" cy="420053"/>
          </a:xfrm>
        </p:spPr>
        <p:txBody>
          <a:bodyPr anchor="b"/>
          <a:lstStyle>
            <a:lvl1pPr>
              <a:defRPr sz="84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259199"/>
            <a:ext cx="9112836" cy="1279327"/>
          </a:xfrm>
        </p:spPr>
        <p:txBody>
          <a:bodyPr anchor="t"/>
          <a:lstStyle>
            <a:lvl1pPr marL="0" indent="0">
              <a:buNone/>
              <a:defRPr sz="840"/>
            </a:lvl1pPr>
            <a:lvl2pPr marL="120015" indent="0">
              <a:buNone/>
              <a:defRPr sz="735"/>
            </a:lvl2pPr>
            <a:lvl3pPr marL="240030" indent="0">
              <a:buNone/>
              <a:defRPr sz="630"/>
            </a:lvl3pPr>
            <a:lvl4pPr marL="360045" indent="0">
              <a:buNone/>
              <a:defRPr sz="525"/>
            </a:lvl4pPr>
            <a:lvl5pPr marL="480060" indent="0">
              <a:buNone/>
              <a:defRPr sz="525"/>
            </a:lvl5pPr>
            <a:lvl6pPr marL="600075" indent="0">
              <a:buNone/>
              <a:defRPr sz="525"/>
            </a:lvl6pPr>
            <a:lvl7pPr marL="720090" indent="0">
              <a:buNone/>
              <a:defRPr sz="525"/>
            </a:lvl7pPr>
            <a:lvl8pPr marL="840105" indent="0">
              <a:buNone/>
              <a:defRPr sz="525"/>
            </a:lvl8pPr>
            <a:lvl9pPr marL="960120" indent="0">
              <a:buNone/>
              <a:defRPr sz="52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1" y="540067"/>
            <a:ext cx="5805682" cy="1000542"/>
          </a:xfrm>
        </p:spPr>
        <p:txBody>
          <a:bodyPr/>
          <a:lstStyle>
            <a:lvl1pPr marL="0" indent="0">
              <a:buNone/>
              <a:defRPr sz="420"/>
            </a:lvl1pPr>
            <a:lvl2pPr marL="120015" indent="0">
              <a:buNone/>
              <a:defRPr sz="368"/>
            </a:lvl2pPr>
            <a:lvl3pPr marL="240030" indent="0">
              <a:buNone/>
              <a:defRPr sz="315"/>
            </a:lvl3pPr>
            <a:lvl4pPr marL="360045" indent="0">
              <a:buNone/>
              <a:defRPr sz="263"/>
            </a:lvl4pPr>
            <a:lvl5pPr marL="480060" indent="0">
              <a:buNone/>
              <a:defRPr sz="263"/>
            </a:lvl5pPr>
            <a:lvl6pPr marL="600075" indent="0">
              <a:buNone/>
              <a:defRPr sz="263"/>
            </a:lvl6pPr>
            <a:lvl7pPr marL="720090" indent="0">
              <a:buNone/>
              <a:defRPr sz="263"/>
            </a:lvl7pPr>
            <a:lvl8pPr marL="840105" indent="0">
              <a:buNone/>
              <a:defRPr sz="263"/>
            </a:lvl8pPr>
            <a:lvl9pPr marL="960120" indent="0">
              <a:buNone/>
              <a:defRPr sz="263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18/04/2021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0049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95846"/>
            <a:ext cx="15525572" cy="3479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479227"/>
            <a:ext cx="15525572" cy="11422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1668542"/>
            <a:ext cx="4050149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C8D7C-39DD-4039-ADB8-A7BCC464F5A9}" type="datetimeFigureOut">
              <a:rPr lang="en-GB" smtClean="0"/>
              <a:t>18/04/2021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1668542"/>
            <a:ext cx="6075224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1668542"/>
            <a:ext cx="4050149" cy="958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9608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240030" rtl="0" eaLnBrk="1" latinLnBrk="0" hangingPunct="1">
        <a:lnSpc>
          <a:spcPct val="90000"/>
        </a:lnSpc>
        <a:spcBef>
          <a:spcPct val="0"/>
        </a:spcBef>
        <a:buNone/>
        <a:defRPr sz="11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8" indent="-60008" algn="l" defTabSz="240030" rtl="0" eaLnBrk="1" latinLnBrk="0" hangingPunct="1">
        <a:lnSpc>
          <a:spcPct val="90000"/>
        </a:lnSpc>
        <a:spcBef>
          <a:spcPts val="263"/>
        </a:spcBef>
        <a:buFont typeface="Arial" panose="020B0604020202020204" pitchFamily="34" charset="0"/>
        <a:buChar char="•"/>
        <a:defRPr sz="735" kern="1200">
          <a:solidFill>
            <a:schemeClr val="tx1"/>
          </a:solidFill>
          <a:latin typeface="+mn-lt"/>
          <a:ea typeface="+mn-ea"/>
          <a:cs typeface="+mn-cs"/>
        </a:defRPr>
      </a:lvl1pPr>
      <a:lvl2pPr marL="18002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630" kern="1200">
          <a:solidFill>
            <a:schemeClr val="tx1"/>
          </a:solidFill>
          <a:latin typeface="+mn-lt"/>
          <a:ea typeface="+mn-ea"/>
          <a:cs typeface="+mn-cs"/>
        </a:defRPr>
      </a:lvl2pPr>
      <a:lvl3pPr marL="30003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525" kern="1200">
          <a:solidFill>
            <a:schemeClr val="tx1"/>
          </a:solidFill>
          <a:latin typeface="+mn-lt"/>
          <a:ea typeface="+mn-ea"/>
          <a:cs typeface="+mn-cs"/>
        </a:defRPr>
      </a:lvl3pPr>
      <a:lvl4pPr marL="42005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4pPr>
      <a:lvl5pPr marL="54006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5pPr>
      <a:lvl6pPr marL="66008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6pPr>
      <a:lvl7pPr marL="78009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7pPr>
      <a:lvl8pPr marL="900113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8pPr>
      <a:lvl9pPr marL="1020128" indent="-60008" algn="l" defTabSz="240030" rtl="0" eaLnBrk="1" latinLnBrk="0" hangingPunct="1">
        <a:lnSpc>
          <a:spcPct val="90000"/>
        </a:lnSpc>
        <a:spcBef>
          <a:spcPts val="131"/>
        </a:spcBef>
        <a:buFont typeface="Arial" panose="020B0604020202020204" pitchFamily="34" charset="0"/>
        <a:buChar char="•"/>
        <a:defRPr sz="4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1pPr>
      <a:lvl2pPr marL="12001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2pPr>
      <a:lvl3pPr marL="24003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3pPr>
      <a:lvl4pPr marL="36004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4pPr>
      <a:lvl5pPr marL="48006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5pPr>
      <a:lvl6pPr marL="60007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6pPr>
      <a:lvl7pPr marL="72009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7pPr>
      <a:lvl8pPr marL="840105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8pPr>
      <a:lvl9pPr marL="960120" algn="l" defTabSz="240030" rtl="0" eaLnBrk="1" latinLnBrk="0" hangingPunct="1">
        <a:defRPr sz="4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CF8D4259-03F3-40C4-AB8F-B66D006072D5}"/>
              </a:ext>
            </a:extLst>
          </p:cNvPr>
          <p:cNvGrpSpPr/>
          <p:nvPr/>
        </p:nvGrpSpPr>
        <p:grpSpPr>
          <a:xfrm>
            <a:off x="231096" y="0"/>
            <a:ext cx="17381539" cy="1755840"/>
            <a:chOff x="241485" y="213958"/>
            <a:chExt cx="17381539" cy="1755840"/>
          </a:xfrm>
        </p:grpSpPr>
        <p:sp>
          <p:nvSpPr>
            <p:cNvPr id="4" name="Rechteck: abgerundete Ecken 3">
              <a:extLst>
                <a:ext uri="{FF2B5EF4-FFF2-40B4-BE49-F238E27FC236}">
                  <a16:creationId xmlns:a16="http://schemas.microsoft.com/office/drawing/2014/main" id="{39387F52-80AA-4B48-8460-45F6E04F1645}"/>
                </a:ext>
              </a:extLst>
            </p:cNvPr>
            <p:cNvSpPr/>
            <p:nvPr/>
          </p:nvSpPr>
          <p:spPr>
            <a:xfrm>
              <a:off x="241485" y="1055398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4000" dirty="0">
                <a:solidFill>
                  <a:schemeClr val="tx1"/>
                </a:solidFill>
              </a:endParaRPr>
            </a:p>
          </p:txBody>
        </p: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011A5068-3082-4316-B309-709028D1894F}"/>
                </a:ext>
              </a:extLst>
            </p:cNvPr>
            <p:cNvSpPr txBox="1"/>
            <p:nvPr/>
          </p:nvSpPr>
          <p:spPr>
            <a:xfrm>
              <a:off x="487730" y="1153493"/>
              <a:ext cx="4219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x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5D76DABF-C0EE-44D9-B9E8-AAD1606657DE}"/>
                </a:ext>
              </a:extLst>
            </p:cNvPr>
            <p:cNvSpPr/>
            <p:nvPr/>
          </p:nvSpPr>
          <p:spPr>
            <a:xfrm>
              <a:off x="1801837" y="1055398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1548F77A-DFBA-4450-A98E-A8762FF5C5C1}"/>
                </a:ext>
              </a:extLst>
            </p:cNvPr>
            <p:cNvSpPr txBox="1"/>
            <p:nvPr/>
          </p:nvSpPr>
          <p:spPr>
            <a:xfrm>
              <a:off x="1878444" y="1272397"/>
              <a:ext cx="67678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2.0</a:t>
              </a:r>
              <a:endParaRPr lang="en-GB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581D0523-84F3-4A52-943C-AADC5C331FE7}"/>
                </a:ext>
              </a:extLst>
            </p:cNvPr>
            <p:cNvCxnSpPr>
              <a:stCxn id="4" idx="3"/>
              <a:endCxn id="7" idx="1"/>
            </p:cNvCxnSpPr>
            <p:nvPr/>
          </p:nvCxnSpPr>
          <p:spPr>
            <a:xfrm>
              <a:off x="1155885" y="1512598"/>
              <a:ext cx="64595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8FD36A4E-A8D1-4A26-8A06-FFFF2A1FCD7C}"/>
                </a:ext>
              </a:extLst>
            </p:cNvPr>
            <p:cNvSpPr/>
            <p:nvPr/>
          </p:nvSpPr>
          <p:spPr>
            <a:xfrm>
              <a:off x="2716237" y="1055398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5BF43093-779E-421B-A882-18A272E5E499}"/>
                </a:ext>
              </a:extLst>
            </p:cNvPr>
            <p:cNvSpPr txBox="1"/>
            <p:nvPr/>
          </p:nvSpPr>
          <p:spPr>
            <a:xfrm>
              <a:off x="2836486" y="1272397"/>
              <a:ext cx="67678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4.1</a:t>
              </a:r>
              <a:endParaRPr lang="en-GB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238A0D5E-57CE-4CC2-8D02-10D843190737}"/>
                </a:ext>
              </a:extLst>
            </p:cNvPr>
            <p:cNvSpPr/>
            <p:nvPr/>
          </p:nvSpPr>
          <p:spPr>
            <a:xfrm>
              <a:off x="3630637" y="1055398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035B8884-41C2-4AA5-9B1F-496610318753}"/>
                </a:ext>
              </a:extLst>
            </p:cNvPr>
            <p:cNvSpPr txBox="1"/>
            <p:nvPr/>
          </p:nvSpPr>
          <p:spPr>
            <a:xfrm>
              <a:off x="3738419" y="1272397"/>
              <a:ext cx="67678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6.2</a:t>
              </a:r>
              <a:endParaRPr lang="en-GB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17" name="Textfeld 16">
              <a:extLst>
                <a:ext uri="{FF2B5EF4-FFF2-40B4-BE49-F238E27FC236}">
                  <a16:creationId xmlns:a16="http://schemas.microsoft.com/office/drawing/2014/main" id="{B034D7B3-26CE-4B2D-AC20-37CFA91CB66F}"/>
                </a:ext>
              </a:extLst>
            </p:cNvPr>
            <p:cNvSpPr txBox="1"/>
            <p:nvPr/>
          </p:nvSpPr>
          <p:spPr>
            <a:xfrm>
              <a:off x="1483551" y="213958"/>
              <a:ext cx="15840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double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18" name="Rechteck: abgerundete Ecken 17">
              <a:extLst>
                <a:ext uri="{FF2B5EF4-FFF2-40B4-BE49-F238E27FC236}">
                  <a16:creationId xmlns:a16="http://schemas.microsoft.com/office/drawing/2014/main" id="{90C122ED-6484-4F0B-A412-D7C0E993F3DA}"/>
                </a:ext>
              </a:extLst>
            </p:cNvPr>
            <p:cNvSpPr/>
            <p:nvPr/>
          </p:nvSpPr>
          <p:spPr>
            <a:xfrm>
              <a:off x="5306359" y="1049619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4000" dirty="0">
                <a:solidFill>
                  <a:schemeClr val="tx1"/>
                </a:solidFill>
              </a:endParaRPr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CC6DCE4D-FB6E-4ABC-BAF1-ACAB4A3BBAC5}"/>
                </a:ext>
              </a:extLst>
            </p:cNvPr>
            <p:cNvSpPr txBox="1"/>
            <p:nvPr/>
          </p:nvSpPr>
          <p:spPr>
            <a:xfrm>
              <a:off x="5552604" y="1153493"/>
              <a:ext cx="4219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y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0C49CB85-8DAD-42FD-8DEB-E823741491B4}"/>
                </a:ext>
              </a:extLst>
            </p:cNvPr>
            <p:cNvSpPr/>
            <p:nvPr/>
          </p:nvSpPr>
          <p:spPr>
            <a:xfrm>
              <a:off x="6866711" y="1049619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214BC1B3-7F8D-4121-AED5-A3154C0206F2}"/>
                </a:ext>
              </a:extLst>
            </p:cNvPr>
            <p:cNvSpPr txBox="1"/>
            <p:nvPr/>
          </p:nvSpPr>
          <p:spPr>
            <a:xfrm>
              <a:off x="7140747" y="1272397"/>
              <a:ext cx="37702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</a:t>
              </a:r>
              <a:endParaRPr lang="en-GB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22" name="Gerade Verbindung mit Pfeil 21">
              <a:extLst>
                <a:ext uri="{FF2B5EF4-FFF2-40B4-BE49-F238E27FC236}">
                  <a16:creationId xmlns:a16="http://schemas.microsoft.com/office/drawing/2014/main" id="{F14CAFE9-675B-4400-BDEB-AB87A4C98743}"/>
                </a:ext>
              </a:extLst>
            </p:cNvPr>
            <p:cNvCxnSpPr>
              <a:stCxn id="18" idx="3"/>
              <a:endCxn id="20" idx="1"/>
            </p:cNvCxnSpPr>
            <p:nvPr/>
          </p:nvCxnSpPr>
          <p:spPr>
            <a:xfrm>
              <a:off x="6220759" y="1506819"/>
              <a:ext cx="64595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DE8D2D1C-BCBD-4E54-AF67-6A1A23DFDE5D}"/>
                </a:ext>
              </a:extLst>
            </p:cNvPr>
            <p:cNvSpPr/>
            <p:nvPr/>
          </p:nvSpPr>
          <p:spPr>
            <a:xfrm>
              <a:off x="7781111" y="1049619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8C7D8B0B-1328-4D9B-AB1C-55F9D87B22C4}"/>
                </a:ext>
              </a:extLst>
            </p:cNvPr>
            <p:cNvSpPr txBox="1"/>
            <p:nvPr/>
          </p:nvSpPr>
          <p:spPr>
            <a:xfrm>
              <a:off x="8046834" y="1272397"/>
              <a:ext cx="377026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3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2</a:t>
              </a:r>
              <a:endParaRPr lang="en-GB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ABBE0443-F9CF-4324-9804-D23A3D3F3905}"/>
                </a:ext>
              </a:extLst>
            </p:cNvPr>
            <p:cNvSpPr txBox="1"/>
            <p:nvPr/>
          </p:nvSpPr>
          <p:spPr>
            <a:xfrm>
              <a:off x="6035393" y="213958"/>
              <a:ext cx="166263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integer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D53CDCF1-A11A-430F-A3D9-6FD6C06CE921}"/>
                </a:ext>
              </a:extLst>
            </p:cNvPr>
            <p:cNvSpPr txBox="1"/>
            <p:nvPr/>
          </p:nvSpPr>
          <p:spPr>
            <a:xfrm>
              <a:off x="10128570" y="213958"/>
              <a:ext cx="153599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 err="1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logical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29" name="Rechteck: abgerundete Ecken 28">
              <a:extLst>
                <a:ext uri="{FF2B5EF4-FFF2-40B4-BE49-F238E27FC236}">
                  <a16:creationId xmlns:a16="http://schemas.microsoft.com/office/drawing/2014/main" id="{F07822FF-CEF6-4C12-B3EE-A330EC0E49F7}"/>
                </a:ext>
              </a:extLst>
            </p:cNvPr>
            <p:cNvSpPr/>
            <p:nvPr/>
          </p:nvSpPr>
          <p:spPr>
            <a:xfrm>
              <a:off x="9412601" y="1049619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4000" dirty="0">
                <a:solidFill>
                  <a:schemeClr val="tx1"/>
                </a:solidFill>
              </a:endParaRPr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32D23095-0009-4FBF-A26B-44BF02028008}"/>
                </a:ext>
              </a:extLst>
            </p:cNvPr>
            <p:cNvSpPr txBox="1"/>
            <p:nvPr/>
          </p:nvSpPr>
          <p:spPr>
            <a:xfrm>
              <a:off x="9658846" y="1153493"/>
              <a:ext cx="4219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v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EA713C74-0AD6-4E0D-BF1A-19D4849736AD}"/>
                </a:ext>
              </a:extLst>
            </p:cNvPr>
            <p:cNvSpPr/>
            <p:nvPr/>
          </p:nvSpPr>
          <p:spPr>
            <a:xfrm>
              <a:off x="10972953" y="1049619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F1DD9F9D-EDB0-41AB-8D99-264A188CA32F}"/>
                </a:ext>
              </a:extLst>
            </p:cNvPr>
            <p:cNvSpPr txBox="1"/>
            <p:nvPr/>
          </p:nvSpPr>
          <p:spPr>
            <a:xfrm>
              <a:off x="11019597" y="1307381"/>
              <a:ext cx="8531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TRUE</a:t>
              </a:r>
              <a:endParaRPr lang="en-GB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33" name="Gerade Verbindung mit Pfeil 32">
              <a:extLst>
                <a:ext uri="{FF2B5EF4-FFF2-40B4-BE49-F238E27FC236}">
                  <a16:creationId xmlns:a16="http://schemas.microsoft.com/office/drawing/2014/main" id="{AF18B5B9-7AFB-4AA3-8C72-C0B509038947}"/>
                </a:ext>
              </a:extLst>
            </p:cNvPr>
            <p:cNvCxnSpPr>
              <a:stCxn id="29" idx="3"/>
              <a:endCxn id="31" idx="1"/>
            </p:cNvCxnSpPr>
            <p:nvPr/>
          </p:nvCxnSpPr>
          <p:spPr>
            <a:xfrm>
              <a:off x="10327001" y="1506819"/>
              <a:ext cx="64595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B2FAD6C7-F8FA-48E6-A8AD-C2105BF02C99}"/>
                </a:ext>
              </a:extLst>
            </p:cNvPr>
            <p:cNvSpPr/>
            <p:nvPr/>
          </p:nvSpPr>
          <p:spPr>
            <a:xfrm>
              <a:off x="11887353" y="1049619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38" name="Textfeld 37">
              <a:extLst>
                <a:ext uri="{FF2B5EF4-FFF2-40B4-BE49-F238E27FC236}">
                  <a16:creationId xmlns:a16="http://schemas.microsoft.com/office/drawing/2014/main" id="{DF0B34F8-92B6-4461-94B4-F9849653A664}"/>
                </a:ext>
              </a:extLst>
            </p:cNvPr>
            <p:cNvSpPr txBox="1"/>
            <p:nvPr/>
          </p:nvSpPr>
          <p:spPr>
            <a:xfrm>
              <a:off x="11901990" y="1307381"/>
              <a:ext cx="9364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FALSE</a:t>
              </a:r>
              <a:endParaRPr lang="en-GB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606CE15C-C31E-4D2D-84F6-C34549FB4B7B}"/>
                </a:ext>
              </a:extLst>
            </p:cNvPr>
            <p:cNvSpPr txBox="1"/>
            <p:nvPr/>
          </p:nvSpPr>
          <p:spPr>
            <a:xfrm>
              <a:off x="14231595" y="213958"/>
              <a:ext cx="215636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 err="1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character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40" name="Rechteck: abgerundete Ecken 39">
              <a:extLst>
                <a:ext uri="{FF2B5EF4-FFF2-40B4-BE49-F238E27FC236}">
                  <a16:creationId xmlns:a16="http://schemas.microsoft.com/office/drawing/2014/main" id="{168FB5BE-935D-457E-8CD5-75D7B88563AA}"/>
                </a:ext>
              </a:extLst>
            </p:cNvPr>
            <p:cNvSpPr/>
            <p:nvPr/>
          </p:nvSpPr>
          <p:spPr>
            <a:xfrm>
              <a:off x="13334109" y="1045074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4000" dirty="0">
                <a:solidFill>
                  <a:schemeClr val="tx1"/>
                </a:solidFill>
              </a:endParaRPr>
            </a:p>
          </p:txBody>
        </p: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5CC36521-09B9-4CF4-B013-F953447CAFB3}"/>
                </a:ext>
              </a:extLst>
            </p:cNvPr>
            <p:cNvSpPr txBox="1"/>
            <p:nvPr/>
          </p:nvSpPr>
          <p:spPr>
            <a:xfrm>
              <a:off x="13497226" y="1153493"/>
              <a:ext cx="53412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w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721DB7C9-5382-4820-A0D0-81FC3766D107}"/>
                </a:ext>
              </a:extLst>
            </p:cNvPr>
            <p:cNvSpPr/>
            <p:nvPr/>
          </p:nvSpPr>
          <p:spPr>
            <a:xfrm>
              <a:off x="14894461" y="1045074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43" name="Textfeld 42">
              <a:extLst>
                <a:ext uri="{FF2B5EF4-FFF2-40B4-BE49-F238E27FC236}">
                  <a16:creationId xmlns:a16="http://schemas.microsoft.com/office/drawing/2014/main" id="{31310D4C-4EA4-4592-82D5-CBF6C6D660BF}"/>
                </a:ext>
              </a:extLst>
            </p:cNvPr>
            <p:cNvSpPr txBox="1"/>
            <p:nvPr/>
          </p:nvSpPr>
          <p:spPr>
            <a:xfrm>
              <a:off x="15022928" y="1286995"/>
              <a:ext cx="5886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“R“</a:t>
              </a:r>
              <a:endParaRPr lang="en-GB" sz="24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44" name="Gerade Verbindung mit Pfeil 43">
              <a:extLst>
                <a:ext uri="{FF2B5EF4-FFF2-40B4-BE49-F238E27FC236}">
                  <a16:creationId xmlns:a16="http://schemas.microsoft.com/office/drawing/2014/main" id="{CC685744-E472-4A5F-8E40-AFD50B9C1FA4}"/>
                </a:ext>
              </a:extLst>
            </p:cNvPr>
            <p:cNvCxnSpPr>
              <a:stCxn id="40" idx="3"/>
              <a:endCxn id="42" idx="1"/>
            </p:cNvCxnSpPr>
            <p:nvPr/>
          </p:nvCxnSpPr>
          <p:spPr>
            <a:xfrm>
              <a:off x="14248509" y="1502274"/>
              <a:ext cx="64595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1B65A90A-4FFF-4D02-9A97-C5D1C81782B8}"/>
                </a:ext>
              </a:extLst>
            </p:cNvPr>
            <p:cNvSpPr/>
            <p:nvPr/>
          </p:nvSpPr>
          <p:spPr>
            <a:xfrm>
              <a:off x="15808861" y="1045074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47" name="Rechteck 46">
              <a:extLst>
                <a:ext uri="{FF2B5EF4-FFF2-40B4-BE49-F238E27FC236}">
                  <a16:creationId xmlns:a16="http://schemas.microsoft.com/office/drawing/2014/main" id="{0CD8380E-CD4D-4CDC-9B5F-9FE2AE2DF1AB}"/>
                </a:ext>
              </a:extLst>
            </p:cNvPr>
            <p:cNvSpPr/>
            <p:nvPr/>
          </p:nvSpPr>
          <p:spPr>
            <a:xfrm>
              <a:off x="16708624" y="1050991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0A585370-B6BF-45E8-A7B5-B4BC0355DD96}"/>
                </a:ext>
              </a:extLst>
            </p:cNvPr>
            <p:cNvSpPr txBox="1"/>
            <p:nvPr/>
          </p:nvSpPr>
          <p:spPr>
            <a:xfrm>
              <a:off x="15861708" y="1286995"/>
              <a:ext cx="83227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“</a:t>
              </a:r>
              <a:r>
                <a:rPr lang="de-DE" sz="2400" dirty="0" err="1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abc</a:t>
              </a:r>
              <a:r>
                <a:rPr lang="de-DE" sz="24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“</a:t>
              </a:r>
              <a:endParaRPr lang="en-GB" sz="24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6BCD2F00-0AE4-4597-9618-B92FFC595B1F}"/>
                </a:ext>
              </a:extLst>
            </p:cNvPr>
            <p:cNvSpPr txBox="1"/>
            <p:nvPr/>
          </p:nvSpPr>
          <p:spPr>
            <a:xfrm>
              <a:off x="16826917" y="1286995"/>
              <a:ext cx="67518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“</a:t>
              </a:r>
              <a:r>
                <a:rPr lang="de-DE" sz="2400" dirty="0" err="1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xy</a:t>
              </a:r>
              <a:r>
                <a:rPr lang="de-DE" sz="24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“</a:t>
              </a:r>
              <a:endParaRPr lang="en-GB" sz="24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2748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</Words>
  <Application>Microsoft Office PowerPoint</Application>
  <PresentationFormat>Benutzerdefiniert</PresentationFormat>
  <Paragraphs>18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5</cp:revision>
  <dcterms:created xsi:type="dcterms:W3CDTF">2021-04-11T11:23:04Z</dcterms:created>
  <dcterms:modified xsi:type="dcterms:W3CDTF">2021-04-18T13:48:16Z</dcterms:modified>
</cp:coreProperties>
</file>