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</p:sldIdLst>
  <p:sldSz cx="7199313" cy="7199313"/>
  <p:notesSz cx="6858000" cy="9144000"/>
  <p:defaultTextStyle>
    <a:defPPr>
      <a:defRPr lang="en-US"/>
    </a:defPPr>
    <a:lvl1pPr marL="0" algn="l" defTabSz="4570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59" algn="l" defTabSz="4570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17" algn="l" defTabSz="4570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177" algn="l" defTabSz="4570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237" algn="l" defTabSz="4570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296" algn="l" defTabSz="4570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353" algn="l" defTabSz="4570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413" algn="l" defTabSz="4570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472" algn="l" defTabSz="45705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21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20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1" y="1178225"/>
            <a:ext cx="6119416" cy="2506426"/>
          </a:xfrm>
        </p:spPr>
        <p:txBody>
          <a:bodyPr anchor="b"/>
          <a:lstStyle>
            <a:lvl1pPr algn="ctr">
              <a:defRPr sz="472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7" y="3781308"/>
            <a:ext cx="5399484" cy="1738167"/>
          </a:xfrm>
        </p:spPr>
        <p:txBody>
          <a:bodyPr/>
          <a:lstStyle>
            <a:lvl1pPr marL="0" indent="0" algn="ctr">
              <a:buNone/>
              <a:defRPr sz="1890"/>
            </a:lvl1pPr>
            <a:lvl2pPr marL="359950" indent="0" algn="ctr">
              <a:buNone/>
              <a:defRPr sz="1575"/>
            </a:lvl2pPr>
            <a:lvl3pPr marL="719902" indent="0" algn="ctr">
              <a:buNone/>
              <a:defRPr sz="1417"/>
            </a:lvl3pPr>
            <a:lvl4pPr marL="1079852" indent="0" algn="ctr">
              <a:buNone/>
              <a:defRPr sz="1260"/>
            </a:lvl4pPr>
            <a:lvl5pPr marL="1439802" indent="0" algn="ctr">
              <a:buNone/>
              <a:defRPr sz="1260"/>
            </a:lvl5pPr>
            <a:lvl6pPr marL="1799753" indent="0" algn="ctr">
              <a:buNone/>
              <a:defRPr sz="1260"/>
            </a:lvl6pPr>
            <a:lvl7pPr marL="2159705" indent="0" algn="ctr">
              <a:buNone/>
              <a:defRPr sz="1260"/>
            </a:lvl7pPr>
            <a:lvl8pPr marL="2519654" indent="0" algn="ctr">
              <a:buNone/>
              <a:defRPr sz="1260"/>
            </a:lvl8pPr>
            <a:lvl9pPr marL="2879605" indent="0" algn="ctr">
              <a:buNone/>
              <a:defRPr sz="126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3489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9399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11" y="383300"/>
            <a:ext cx="1552352" cy="610108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383300"/>
            <a:ext cx="4567064" cy="610108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2649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8274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7" y="1794831"/>
            <a:ext cx="6209408" cy="2994714"/>
          </a:xfrm>
        </p:spPr>
        <p:txBody>
          <a:bodyPr anchor="b"/>
          <a:lstStyle>
            <a:lvl1pPr>
              <a:defRPr sz="472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7" y="4817879"/>
            <a:ext cx="6209408" cy="1574849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/>
                </a:solidFill>
              </a:defRPr>
            </a:lvl1pPr>
            <a:lvl2pPr marL="35995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19902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3pPr>
            <a:lvl4pPr marL="1079852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39802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79975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5970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19654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7960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070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5" y="1916484"/>
            <a:ext cx="3059708" cy="45679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4" y="1916484"/>
            <a:ext cx="3059708" cy="45679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0220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2" y="383301"/>
            <a:ext cx="6209408" cy="139153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4" y="1764836"/>
            <a:ext cx="3045646" cy="864917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0" indent="0">
              <a:buNone/>
              <a:defRPr sz="1575" b="1"/>
            </a:lvl2pPr>
            <a:lvl3pPr marL="719902" indent="0">
              <a:buNone/>
              <a:defRPr sz="1417" b="1"/>
            </a:lvl3pPr>
            <a:lvl4pPr marL="1079852" indent="0">
              <a:buNone/>
              <a:defRPr sz="1260" b="1"/>
            </a:lvl4pPr>
            <a:lvl5pPr marL="1439802" indent="0">
              <a:buNone/>
              <a:defRPr sz="1260" b="1"/>
            </a:lvl5pPr>
            <a:lvl6pPr marL="1799753" indent="0">
              <a:buNone/>
              <a:defRPr sz="1260" b="1"/>
            </a:lvl6pPr>
            <a:lvl7pPr marL="2159705" indent="0">
              <a:buNone/>
              <a:defRPr sz="1260" b="1"/>
            </a:lvl7pPr>
            <a:lvl8pPr marL="2519654" indent="0">
              <a:buNone/>
              <a:defRPr sz="1260" b="1"/>
            </a:lvl8pPr>
            <a:lvl9pPr marL="2879605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4" y="2629750"/>
            <a:ext cx="3045646" cy="386796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1764836"/>
            <a:ext cx="3060646" cy="864917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0" indent="0">
              <a:buNone/>
              <a:defRPr sz="1575" b="1"/>
            </a:lvl2pPr>
            <a:lvl3pPr marL="719902" indent="0">
              <a:buNone/>
              <a:defRPr sz="1417" b="1"/>
            </a:lvl3pPr>
            <a:lvl4pPr marL="1079852" indent="0">
              <a:buNone/>
              <a:defRPr sz="1260" b="1"/>
            </a:lvl4pPr>
            <a:lvl5pPr marL="1439802" indent="0">
              <a:buNone/>
              <a:defRPr sz="1260" b="1"/>
            </a:lvl5pPr>
            <a:lvl6pPr marL="1799753" indent="0">
              <a:buNone/>
              <a:defRPr sz="1260" b="1"/>
            </a:lvl6pPr>
            <a:lvl7pPr marL="2159705" indent="0">
              <a:buNone/>
              <a:defRPr sz="1260" b="1"/>
            </a:lvl7pPr>
            <a:lvl8pPr marL="2519654" indent="0">
              <a:buNone/>
              <a:defRPr sz="1260" b="1"/>
            </a:lvl8pPr>
            <a:lvl9pPr marL="2879605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2629750"/>
            <a:ext cx="3060646" cy="386796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5415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071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6381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479955"/>
            <a:ext cx="2321966" cy="1679840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1036570"/>
            <a:ext cx="3644652" cy="5116178"/>
          </a:xfrm>
        </p:spPr>
        <p:txBody>
          <a:bodyPr/>
          <a:lstStyle>
            <a:lvl1pPr>
              <a:defRPr sz="2519"/>
            </a:lvl1pPr>
            <a:lvl2pPr>
              <a:defRPr sz="2204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1" y="2159796"/>
            <a:ext cx="2321966" cy="4001284"/>
          </a:xfrm>
        </p:spPr>
        <p:txBody>
          <a:bodyPr/>
          <a:lstStyle>
            <a:lvl1pPr marL="0" indent="0">
              <a:buNone/>
              <a:defRPr sz="1260"/>
            </a:lvl1pPr>
            <a:lvl2pPr marL="359950" indent="0">
              <a:buNone/>
              <a:defRPr sz="1102"/>
            </a:lvl2pPr>
            <a:lvl3pPr marL="719902" indent="0">
              <a:buNone/>
              <a:defRPr sz="945"/>
            </a:lvl3pPr>
            <a:lvl4pPr marL="1079852" indent="0">
              <a:buNone/>
              <a:defRPr sz="787"/>
            </a:lvl4pPr>
            <a:lvl5pPr marL="1439802" indent="0">
              <a:buNone/>
              <a:defRPr sz="787"/>
            </a:lvl5pPr>
            <a:lvl6pPr marL="1799753" indent="0">
              <a:buNone/>
              <a:defRPr sz="787"/>
            </a:lvl6pPr>
            <a:lvl7pPr marL="2159705" indent="0">
              <a:buNone/>
              <a:defRPr sz="787"/>
            </a:lvl7pPr>
            <a:lvl8pPr marL="2519654" indent="0">
              <a:buNone/>
              <a:defRPr sz="787"/>
            </a:lvl8pPr>
            <a:lvl9pPr marL="2879605" indent="0">
              <a:buNone/>
              <a:defRPr sz="78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56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479955"/>
            <a:ext cx="2321966" cy="1679840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1036570"/>
            <a:ext cx="3644652" cy="5116178"/>
          </a:xfrm>
        </p:spPr>
        <p:txBody>
          <a:bodyPr anchor="t"/>
          <a:lstStyle>
            <a:lvl1pPr marL="0" indent="0">
              <a:buNone/>
              <a:defRPr sz="2519"/>
            </a:lvl1pPr>
            <a:lvl2pPr marL="359950" indent="0">
              <a:buNone/>
              <a:defRPr sz="2204"/>
            </a:lvl2pPr>
            <a:lvl3pPr marL="719902" indent="0">
              <a:buNone/>
              <a:defRPr sz="1890"/>
            </a:lvl3pPr>
            <a:lvl4pPr marL="1079852" indent="0">
              <a:buNone/>
              <a:defRPr sz="1575"/>
            </a:lvl4pPr>
            <a:lvl5pPr marL="1439802" indent="0">
              <a:buNone/>
              <a:defRPr sz="1575"/>
            </a:lvl5pPr>
            <a:lvl6pPr marL="1799753" indent="0">
              <a:buNone/>
              <a:defRPr sz="1575"/>
            </a:lvl6pPr>
            <a:lvl7pPr marL="2159705" indent="0">
              <a:buNone/>
              <a:defRPr sz="1575"/>
            </a:lvl7pPr>
            <a:lvl8pPr marL="2519654" indent="0">
              <a:buNone/>
              <a:defRPr sz="1575"/>
            </a:lvl8pPr>
            <a:lvl9pPr marL="2879605" indent="0">
              <a:buNone/>
              <a:defRPr sz="157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1" y="2159796"/>
            <a:ext cx="2321966" cy="4001284"/>
          </a:xfrm>
        </p:spPr>
        <p:txBody>
          <a:bodyPr/>
          <a:lstStyle>
            <a:lvl1pPr marL="0" indent="0">
              <a:buNone/>
              <a:defRPr sz="1260"/>
            </a:lvl1pPr>
            <a:lvl2pPr marL="359950" indent="0">
              <a:buNone/>
              <a:defRPr sz="1102"/>
            </a:lvl2pPr>
            <a:lvl3pPr marL="719902" indent="0">
              <a:buNone/>
              <a:defRPr sz="945"/>
            </a:lvl3pPr>
            <a:lvl4pPr marL="1079852" indent="0">
              <a:buNone/>
              <a:defRPr sz="787"/>
            </a:lvl4pPr>
            <a:lvl5pPr marL="1439802" indent="0">
              <a:buNone/>
              <a:defRPr sz="787"/>
            </a:lvl5pPr>
            <a:lvl6pPr marL="1799753" indent="0">
              <a:buNone/>
              <a:defRPr sz="787"/>
            </a:lvl6pPr>
            <a:lvl7pPr marL="2159705" indent="0">
              <a:buNone/>
              <a:defRPr sz="787"/>
            </a:lvl7pPr>
            <a:lvl8pPr marL="2519654" indent="0">
              <a:buNone/>
              <a:defRPr sz="787"/>
            </a:lvl8pPr>
            <a:lvl9pPr marL="2879605" indent="0">
              <a:buNone/>
              <a:defRPr sz="78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1919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5" y="383301"/>
            <a:ext cx="6209408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5" y="1916484"/>
            <a:ext cx="6209408" cy="4567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6" y="6672700"/>
            <a:ext cx="1619845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5" y="6672700"/>
            <a:ext cx="2429768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8" y="6672700"/>
            <a:ext cx="1619845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234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719902" rtl="0" eaLnBrk="1" latinLnBrk="0" hangingPunct="1">
        <a:lnSpc>
          <a:spcPct val="90000"/>
        </a:lnSpc>
        <a:spcBef>
          <a:spcPct val="0"/>
        </a:spcBef>
        <a:buNone/>
        <a:defRPr sz="34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5" indent="-179975" algn="l" defTabSz="719902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25" indent="-179975" algn="l" defTabSz="719902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77" indent="-179975" algn="l" defTabSz="719902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27" indent="-179975" algn="l" defTabSz="719902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78" indent="-179975" algn="l" defTabSz="719902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30" indent="-179975" algn="l" defTabSz="719902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80" indent="-179975" algn="l" defTabSz="719902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30" indent="-179975" algn="l" defTabSz="719902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579" indent="-179975" algn="l" defTabSz="719902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2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0" algn="l" defTabSz="719902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2" algn="l" defTabSz="719902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52" algn="l" defTabSz="719902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02" algn="l" defTabSz="719902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53" algn="l" defTabSz="719902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05" algn="l" defTabSz="719902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54" algn="l" defTabSz="719902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05" algn="l" defTabSz="719902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feld 11">
            <a:extLst>
              <a:ext uri="{FF2B5EF4-FFF2-40B4-BE49-F238E27FC236}">
                <a16:creationId xmlns:a16="http://schemas.microsoft.com/office/drawing/2014/main" id="{CFE6FF64-56D3-46AB-90F6-055509D887C1}"/>
              </a:ext>
            </a:extLst>
          </p:cNvPr>
          <p:cNvSpPr txBox="1"/>
          <p:nvPr/>
        </p:nvSpPr>
        <p:spPr>
          <a:xfrm>
            <a:off x="668925" y="351104"/>
            <a:ext cx="570861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D = </a:t>
            </a:r>
            <a:r>
              <a:rPr lang="de-DE" sz="3200" dirty="0" err="1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data.frame</a:t>
            </a:r>
            <a:r>
              <a:rPr lang="de-DE" sz="3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(c(1,2,3), </a:t>
            </a:r>
          </a:p>
          <a:p>
            <a:r>
              <a:rPr lang="de-DE" sz="3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                     c(“a“, “b“, “c“),</a:t>
            </a:r>
          </a:p>
          <a:p>
            <a:r>
              <a:rPr lang="de-DE" sz="3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                     c(T,F,F))</a:t>
            </a:r>
            <a:endParaRPr lang="en-GB" sz="32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105" name="Textfeld 104">
            <a:extLst>
              <a:ext uri="{FF2B5EF4-FFF2-40B4-BE49-F238E27FC236}">
                <a16:creationId xmlns:a16="http://schemas.microsoft.com/office/drawing/2014/main" id="{0E44A02B-A5E7-4ADA-879E-030EBD513F56}"/>
              </a:ext>
            </a:extLst>
          </p:cNvPr>
          <p:cNvSpPr txBox="1"/>
          <p:nvPr/>
        </p:nvSpPr>
        <p:spPr>
          <a:xfrm>
            <a:off x="3418238" y="2035397"/>
            <a:ext cx="797013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20" dirty="0">
                <a:solidFill>
                  <a:schemeClr val="bg2">
                    <a:lumMod val="75000"/>
                  </a:schemeClr>
                </a:solidFill>
              </a:rPr>
              <a:t>0x21a7</a:t>
            </a:r>
            <a:endParaRPr lang="en-GB" sz="162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39387F52-80AA-4B48-8460-45F6E04F1645}"/>
              </a:ext>
            </a:extLst>
          </p:cNvPr>
          <p:cNvSpPr/>
          <p:nvPr/>
        </p:nvSpPr>
        <p:spPr>
          <a:xfrm>
            <a:off x="778541" y="2431698"/>
            <a:ext cx="914400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4000" dirty="0">
              <a:solidFill>
                <a:schemeClr val="tx1"/>
              </a:solidFill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11A5068-3082-4316-B309-709028D1894F}"/>
              </a:ext>
            </a:extLst>
          </p:cNvPr>
          <p:cNvSpPr txBox="1"/>
          <p:nvPr/>
        </p:nvSpPr>
        <p:spPr>
          <a:xfrm>
            <a:off x="971549" y="2581719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D</a:t>
            </a:r>
            <a:endParaRPr lang="en-GB" sz="36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D76DABF-C0EE-44D9-B9E8-AAD1606657DE}"/>
              </a:ext>
            </a:extLst>
          </p:cNvPr>
          <p:cNvSpPr/>
          <p:nvPr/>
        </p:nvSpPr>
        <p:spPr>
          <a:xfrm>
            <a:off x="2338895" y="2431698"/>
            <a:ext cx="914400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620"/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581D0523-84F3-4A52-943C-AADC5C331FE7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1692941" y="2888896"/>
            <a:ext cx="645952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>
            <a:extLst>
              <a:ext uri="{FF2B5EF4-FFF2-40B4-BE49-F238E27FC236}">
                <a16:creationId xmlns:a16="http://schemas.microsoft.com/office/drawing/2014/main" id="{6E043121-7B6C-4DBF-9053-A042731585D5}"/>
              </a:ext>
            </a:extLst>
          </p:cNvPr>
          <p:cNvSpPr/>
          <p:nvPr/>
        </p:nvSpPr>
        <p:spPr>
          <a:xfrm>
            <a:off x="3253295" y="2431698"/>
            <a:ext cx="914400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62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2F690C4F-8E4A-4F20-ABFA-E4FC97C356F1}"/>
              </a:ext>
            </a:extLst>
          </p:cNvPr>
          <p:cNvSpPr/>
          <p:nvPr/>
        </p:nvSpPr>
        <p:spPr>
          <a:xfrm>
            <a:off x="2519072" y="2611875"/>
            <a:ext cx="554046" cy="55404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620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BDDDC769-DDA2-43EA-90C8-7F092D108537}"/>
              </a:ext>
            </a:extLst>
          </p:cNvPr>
          <p:cNvCxnSpPr>
            <a:cxnSpLocks/>
            <a:stCxn id="2" idx="3"/>
            <a:endCxn id="21" idx="0"/>
          </p:cNvCxnSpPr>
          <p:nvPr/>
        </p:nvCxnSpPr>
        <p:spPr>
          <a:xfrm flipH="1">
            <a:off x="2100572" y="3084781"/>
            <a:ext cx="499636" cy="632820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llipse 22">
            <a:extLst>
              <a:ext uri="{FF2B5EF4-FFF2-40B4-BE49-F238E27FC236}">
                <a16:creationId xmlns:a16="http://schemas.microsoft.com/office/drawing/2014/main" id="{FC46684E-1C03-4AB5-A1D4-7F3E0687B613}"/>
              </a:ext>
            </a:extLst>
          </p:cNvPr>
          <p:cNvSpPr/>
          <p:nvPr/>
        </p:nvSpPr>
        <p:spPr>
          <a:xfrm>
            <a:off x="3417686" y="2604653"/>
            <a:ext cx="554046" cy="55404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620"/>
          </a:p>
        </p:txBody>
      </p: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FDE15660-E6CA-423E-8009-544717839EBB}"/>
              </a:ext>
            </a:extLst>
          </p:cNvPr>
          <p:cNvCxnSpPr>
            <a:cxnSpLocks/>
            <a:stCxn id="23" idx="4"/>
            <a:endCxn id="18" idx="0"/>
          </p:cNvCxnSpPr>
          <p:nvPr/>
        </p:nvCxnSpPr>
        <p:spPr>
          <a:xfrm flipH="1">
            <a:off x="3685917" y="3158699"/>
            <a:ext cx="8792" cy="553840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>
            <a:extLst>
              <a:ext uri="{FF2B5EF4-FFF2-40B4-BE49-F238E27FC236}">
                <a16:creationId xmlns:a16="http://schemas.microsoft.com/office/drawing/2014/main" id="{79875027-598D-4D0E-9F01-F10484058EA6}"/>
              </a:ext>
            </a:extLst>
          </p:cNvPr>
          <p:cNvSpPr/>
          <p:nvPr/>
        </p:nvSpPr>
        <p:spPr>
          <a:xfrm>
            <a:off x="3228719" y="3712539"/>
            <a:ext cx="914400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620" dirty="0"/>
              <a:t>1</a:t>
            </a:r>
            <a:endParaRPr lang="en-GB" sz="1620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02CF1F54-0079-434C-89F4-C87D53EA906A}"/>
              </a:ext>
            </a:extLst>
          </p:cNvPr>
          <p:cNvSpPr txBox="1"/>
          <p:nvPr/>
        </p:nvSpPr>
        <p:spPr>
          <a:xfrm>
            <a:off x="3301153" y="3820859"/>
            <a:ext cx="7697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“a“</a:t>
            </a:r>
            <a:endParaRPr lang="en-GB" sz="4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91" name="Rechteck 90">
            <a:extLst>
              <a:ext uri="{FF2B5EF4-FFF2-40B4-BE49-F238E27FC236}">
                <a16:creationId xmlns:a16="http://schemas.microsoft.com/office/drawing/2014/main" id="{73FF8797-968E-41E3-9F39-70440FA307CB}"/>
              </a:ext>
            </a:extLst>
          </p:cNvPr>
          <p:cNvSpPr/>
          <p:nvPr/>
        </p:nvSpPr>
        <p:spPr>
          <a:xfrm>
            <a:off x="3228717" y="5527266"/>
            <a:ext cx="914400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620" dirty="0"/>
              <a:t>1</a:t>
            </a:r>
            <a:endParaRPr lang="en-GB" sz="1620" dirty="0"/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3882B72B-1C3D-4840-972E-5601FBB881F5}"/>
              </a:ext>
            </a:extLst>
          </p:cNvPr>
          <p:cNvSpPr/>
          <p:nvPr/>
        </p:nvSpPr>
        <p:spPr>
          <a:xfrm>
            <a:off x="3230137" y="4612868"/>
            <a:ext cx="914400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620" dirty="0"/>
              <a:t>1</a:t>
            </a:r>
            <a:endParaRPr lang="en-GB" sz="1620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92E30656-0323-4768-BB88-C5A944D7B391}"/>
              </a:ext>
            </a:extLst>
          </p:cNvPr>
          <p:cNvSpPr/>
          <p:nvPr/>
        </p:nvSpPr>
        <p:spPr>
          <a:xfrm>
            <a:off x="1643374" y="3717601"/>
            <a:ext cx="914400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620" dirty="0"/>
              <a:t>1</a:t>
            </a:r>
            <a:endParaRPr lang="en-GB" sz="162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4784FCC-BDC1-49C6-B7B7-D5A621434479}"/>
              </a:ext>
            </a:extLst>
          </p:cNvPr>
          <p:cNvSpPr txBox="1"/>
          <p:nvPr/>
        </p:nvSpPr>
        <p:spPr>
          <a:xfrm>
            <a:off x="1868020" y="3851637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1</a:t>
            </a:r>
            <a:endParaRPr lang="en-GB" sz="3600" dirty="0"/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D3160CD2-C871-4888-ACF1-94D71007E920}"/>
              </a:ext>
            </a:extLst>
          </p:cNvPr>
          <p:cNvGrpSpPr/>
          <p:nvPr/>
        </p:nvGrpSpPr>
        <p:grpSpPr>
          <a:xfrm>
            <a:off x="1643374" y="4627511"/>
            <a:ext cx="914400" cy="914400"/>
            <a:chOff x="2583413" y="4563146"/>
            <a:chExt cx="914400" cy="914400"/>
          </a:xfrm>
        </p:grpSpPr>
        <p:sp>
          <p:nvSpPr>
            <p:cNvPr id="97" name="Rechteck 96">
              <a:extLst>
                <a:ext uri="{FF2B5EF4-FFF2-40B4-BE49-F238E27FC236}">
                  <a16:creationId xmlns:a16="http://schemas.microsoft.com/office/drawing/2014/main" id="{715CA9C1-9169-4068-BD22-3DBDF57A3B48}"/>
                </a:ext>
              </a:extLst>
            </p:cNvPr>
            <p:cNvSpPr/>
            <p:nvPr/>
          </p:nvSpPr>
          <p:spPr>
            <a:xfrm>
              <a:off x="2583413" y="4563146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de-DE" sz="1620" dirty="0"/>
                <a:t>1</a:t>
              </a:r>
              <a:endParaRPr lang="en-GB" sz="1620" dirty="0"/>
            </a:p>
          </p:txBody>
        </p:sp>
        <p:sp>
          <p:nvSpPr>
            <p:cNvPr id="98" name="Textfeld 97">
              <a:extLst>
                <a:ext uri="{FF2B5EF4-FFF2-40B4-BE49-F238E27FC236}">
                  <a16:creationId xmlns:a16="http://schemas.microsoft.com/office/drawing/2014/main" id="{45C6C82F-E251-4330-9A39-B12930628F49}"/>
                </a:ext>
              </a:extLst>
            </p:cNvPr>
            <p:cNvSpPr txBox="1"/>
            <p:nvPr/>
          </p:nvSpPr>
          <p:spPr>
            <a:xfrm>
              <a:off x="2808061" y="4710244"/>
              <a:ext cx="4154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2</a:t>
              </a:r>
              <a:endParaRPr lang="en-GB" sz="3600" dirty="0"/>
            </a:p>
          </p:txBody>
        </p:sp>
      </p:grpSp>
      <p:grpSp>
        <p:nvGrpSpPr>
          <p:cNvPr id="99" name="Gruppieren 98">
            <a:extLst>
              <a:ext uri="{FF2B5EF4-FFF2-40B4-BE49-F238E27FC236}">
                <a16:creationId xmlns:a16="http://schemas.microsoft.com/office/drawing/2014/main" id="{727265C3-BAC5-4E15-9C42-E0222976F530}"/>
              </a:ext>
            </a:extLst>
          </p:cNvPr>
          <p:cNvGrpSpPr/>
          <p:nvPr/>
        </p:nvGrpSpPr>
        <p:grpSpPr>
          <a:xfrm>
            <a:off x="1643374" y="5518376"/>
            <a:ext cx="914400" cy="914400"/>
            <a:chOff x="2583413" y="4576209"/>
            <a:chExt cx="914400" cy="914400"/>
          </a:xfrm>
        </p:grpSpPr>
        <p:sp>
          <p:nvSpPr>
            <p:cNvPr id="100" name="Rechteck 99">
              <a:extLst>
                <a:ext uri="{FF2B5EF4-FFF2-40B4-BE49-F238E27FC236}">
                  <a16:creationId xmlns:a16="http://schemas.microsoft.com/office/drawing/2014/main" id="{FB775814-CAEA-4E58-9FFD-D1715FB17B95}"/>
                </a:ext>
              </a:extLst>
            </p:cNvPr>
            <p:cNvSpPr/>
            <p:nvPr/>
          </p:nvSpPr>
          <p:spPr>
            <a:xfrm>
              <a:off x="2583413" y="4576209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de-DE" sz="1620" dirty="0"/>
                <a:t>1</a:t>
              </a:r>
              <a:endParaRPr lang="en-GB" sz="1620" dirty="0"/>
            </a:p>
          </p:txBody>
        </p:sp>
        <p:sp>
          <p:nvSpPr>
            <p:cNvPr id="101" name="Textfeld 100">
              <a:extLst>
                <a:ext uri="{FF2B5EF4-FFF2-40B4-BE49-F238E27FC236}">
                  <a16:creationId xmlns:a16="http://schemas.microsoft.com/office/drawing/2014/main" id="{781F2815-879E-49B2-912E-27FDB3C94482}"/>
                </a:ext>
              </a:extLst>
            </p:cNvPr>
            <p:cNvSpPr txBox="1"/>
            <p:nvPr/>
          </p:nvSpPr>
          <p:spPr>
            <a:xfrm>
              <a:off x="2808061" y="4710243"/>
              <a:ext cx="4154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3</a:t>
              </a:r>
              <a:endParaRPr lang="en-GB" sz="3600" dirty="0"/>
            </a:p>
          </p:txBody>
        </p:sp>
      </p:grpSp>
      <p:sp>
        <p:nvSpPr>
          <p:cNvPr id="140" name="Textfeld 139">
            <a:extLst>
              <a:ext uri="{FF2B5EF4-FFF2-40B4-BE49-F238E27FC236}">
                <a16:creationId xmlns:a16="http://schemas.microsoft.com/office/drawing/2014/main" id="{0FC3FE2B-C735-4EC4-802C-A1076B3A9C85}"/>
              </a:ext>
            </a:extLst>
          </p:cNvPr>
          <p:cNvSpPr txBox="1"/>
          <p:nvPr/>
        </p:nvSpPr>
        <p:spPr>
          <a:xfrm rot="5400000">
            <a:off x="2330770" y="3998923"/>
            <a:ext cx="80663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20" dirty="0">
                <a:solidFill>
                  <a:schemeClr val="bg2">
                    <a:lumMod val="75000"/>
                  </a:schemeClr>
                </a:solidFill>
              </a:rPr>
              <a:t>0x74d0</a:t>
            </a:r>
            <a:endParaRPr lang="en-GB" sz="162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1" name="Textfeld 140">
            <a:extLst>
              <a:ext uri="{FF2B5EF4-FFF2-40B4-BE49-F238E27FC236}">
                <a16:creationId xmlns:a16="http://schemas.microsoft.com/office/drawing/2014/main" id="{973ED25B-11CD-43A8-BECB-DC5FA9EEDD57}"/>
              </a:ext>
            </a:extLst>
          </p:cNvPr>
          <p:cNvSpPr txBox="1"/>
          <p:nvPr/>
        </p:nvSpPr>
        <p:spPr>
          <a:xfrm rot="5400000">
            <a:off x="3949486" y="3975030"/>
            <a:ext cx="80663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20" dirty="0">
                <a:solidFill>
                  <a:schemeClr val="bg2">
                    <a:lumMod val="75000"/>
                  </a:schemeClr>
                </a:solidFill>
              </a:rPr>
              <a:t>0d98x2</a:t>
            </a:r>
            <a:endParaRPr lang="en-GB" sz="162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82" name="Textfeld 381">
            <a:extLst>
              <a:ext uri="{FF2B5EF4-FFF2-40B4-BE49-F238E27FC236}">
                <a16:creationId xmlns:a16="http://schemas.microsoft.com/office/drawing/2014/main" id="{F3399E13-1E96-41F6-B2FD-F44B3FF7D161}"/>
              </a:ext>
            </a:extLst>
          </p:cNvPr>
          <p:cNvSpPr txBox="1"/>
          <p:nvPr/>
        </p:nvSpPr>
        <p:spPr>
          <a:xfrm>
            <a:off x="3313575" y="4730770"/>
            <a:ext cx="7889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“b“</a:t>
            </a:r>
            <a:endParaRPr lang="en-GB" sz="4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383" name="Textfeld 382">
            <a:extLst>
              <a:ext uri="{FF2B5EF4-FFF2-40B4-BE49-F238E27FC236}">
                <a16:creationId xmlns:a16="http://schemas.microsoft.com/office/drawing/2014/main" id="{0DAF4A98-82E5-4D08-8889-CF3575466A72}"/>
              </a:ext>
            </a:extLst>
          </p:cNvPr>
          <p:cNvSpPr txBox="1"/>
          <p:nvPr/>
        </p:nvSpPr>
        <p:spPr>
          <a:xfrm>
            <a:off x="3313577" y="5631097"/>
            <a:ext cx="7521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“c“</a:t>
            </a:r>
            <a:endParaRPr lang="en-GB" sz="4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385" name="Rechteck 384">
            <a:extLst>
              <a:ext uri="{FF2B5EF4-FFF2-40B4-BE49-F238E27FC236}">
                <a16:creationId xmlns:a16="http://schemas.microsoft.com/office/drawing/2014/main" id="{05749365-767A-4CD9-B5B6-F3F4A74E7844}"/>
              </a:ext>
            </a:extLst>
          </p:cNvPr>
          <p:cNvSpPr/>
          <p:nvPr/>
        </p:nvSpPr>
        <p:spPr>
          <a:xfrm>
            <a:off x="4158660" y="2434027"/>
            <a:ext cx="914400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620"/>
          </a:p>
        </p:txBody>
      </p:sp>
      <p:sp>
        <p:nvSpPr>
          <p:cNvPr id="386" name="Ellipse 385">
            <a:extLst>
              <a:ext uri="{FF2B5EF4-FFF2-40B4-BE49-F238E27FC236}">
                <a16:creationId xmlns:a16="http://schemas.microsoft.com/office/drawing/2014/main" id="{46912984-4980-49B3-A483-C16D84321FB9}"/>
              </a:ext>
            </a:extLst>
          </p:cNvPr>
          <p:cNvSpPr/>
          <p:nvPr/>
        </p:nvSpPr>
        <p:spPr>
          <a:xfrm>
            <a:off x="4323055" y="2601028"/>
            <a:ext cx="554046" cy="55404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620"/>
          </a:p>
        </p:txBody>
      </p:sp>
      <p:sp>
        <p:nvSpPr>
          <p:cNvPr id="387" name="Rechteck 386">
            <a:extLst>
              <a:ext uri="{FF2B5EF4-FFF2-40B4-BE49-F238E27FC236}">
                <a16:creationId xmlns:a16="http://schemas.microsoft.com/office/drawing/2014/main" id="{9E1E8697-F20E-48CF-B047-757F9275BAA1}"/>
              </a:ext>
            </a:extLst>
          </p:cNvPr>
          <p:cNvSpPr/>
          <p:nvPr/>
        </p:nvSpPr>
        <p:spPr>
          <a:xfrm>
            <a:off x="4841933" y="3708865"/>
            <a:ext cx="914400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sz="1620" dirty="0"/>
              <a:t>1</a:t>
            </a:r>
            <a:endParaRPr lang="en-GB" sz="1620" dirty="0"/>
          </a:p>
        </p:txBody>
      </p:sp>
      <p:sp>
        <p:nvSpPr>
          <p:cNvPr id="388" name="Textfeld 387">
            <a:extLst>
              <a:ext uri="{FF2B5EF4-FFF2-40B4-BE49-F238E27FC236}">
                <a16:creationId xmlns:a16="http://schemas.microsoft.com/office/drawing/2014/main" id="{BF9815A7-B944-4864-97E4-2A2FE22FC6E6}"/>
              </a:ext>
            </a:extLst>
          </p:cNvPr>
          <p:cNvSpPr txBox="1"/>
          <p:nvPr/>
        </p:nvSpPr>
        <p:spPr>
          <a:xfrm>
            <a:off x="5066578" y="3842901"/>
            <a:ext cx="4988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T</a:t>
            </a:r>
            <a:endParaRPr lang="en-GB" sz="3600" dirty="0"/>
          </a:p>
        </p:txBody>
      </p:sp>
      <p:grpSp>
        <p:nvGrpSpPr>
          <p:cNvPr id="389" name="Gruppieren 388">
            <a:extLst>
              <a:ext uri="{FF2B5EF4-FFF2-40B4-BE49-F238E27FC236}">
                <a16:creationId xmlns:a16="http://schemas.microsoft.com/office/drawing/2014/main" id="{376FCB51-BECB-4E43-8E33-59030BACDDB4}"/>
              </a:ext>
            </a:extLst>
          </p:cNvPr>
          <p:cNvGrpSpPr/>
          <p:nvPr/>
        </p:nvGrpSpPr>
        <p:grpSpPr>
          <a:xfrm>
            <a:off x="4841933" y="4618775"/>
            <a:ext cx="914400" cy="914400"/>
            <a:chOff x="2583413" y="4563146"/>
            <a:chExt cx="914400" cy="914400"/>
          </a:xfrm>
        </p:grpSpPr>
        <p:sp>
          <p:nvSpPr>
            <p:cNvPr id="390" name="Rechteck 389">
              <a:extLst>
                <a:ext uri="{FF2B5EF4-FFF2-40B4-BE49-F238E27FC236}">
                  <a16:creationId xmlns:a16="http://schemas.microsoft.com/office/drawing/2014/main" id="{5F276941-63EF-4CAA-A51B-118716CB2D56}"/>
                </a:ext>
              </a:extLst>
            </p:cNvPr>
            <p:cNvSpPr/>
            <p:nvPr/>
          </p:nvSpPr>
          <p:spPr>
            <a:xfrm>
              <a:off x="2583413" y="4563146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de-DE" sz="1620" dirty="0"/>
                <a:t>1</a:t>
              </a:r>
              <a:endParaRPr lang="en-GB" sz="1620" dirty="0"/>
            </a:p>
          </p:txBody>
        </p:sp>
        <p:sp>
          <p:nvSpPr>
            <p:cNvPr id="391" name="Textfeld 390">
              <a:extLst>
                <a:ext uri="{FF2B5EF4-FFF2-40B4-BE49-F238E27FC236}">
                  <a16:creationId xmlns:a16="http://schemas.microsoft.com/office/drawing/2014/main" id="{6ED76402-2057-49B0-B052-E3B4E795FE6F}"/>
                </a:ext>
              </a:extLst>
            </p:cNvPr>
            <p:cNvSpPr txBox="1"/>
            <p:nvPr/>
          </p:nvSpPr>
          <p:spPr>
            <a:xfrm>
              <a:off x="2808061" y="4710244"/>
              <a:ext cx="44755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F</a:t>
              </a:r>
              <a:endParaRPr lang="en-GB" sz="3600" dirty="0"/>
            </a:p>
          </p:txBody>
        </p:sp>
      </p:grpSp>
      <p:grpSp>
        <p:nvGrpSpPr>
          <p:cNvPr id="392" name="Gruppieren 391">
            <a:extLst>
              <a:ext uri="{FF2B5EF4-FFF2-40B4-BE49-F238E27FC236}">
                <a16:creationId xmlns:a16="http://schemas.microsoft.com/office/drawing/2014/main" id="{711C0381-CC01-4B48-B263-1EB7736B6492}"/>
              </a:ext>
            </a:extLst>
          </p:cNvPr>
          <p:cNvGrpSpPr/>
          <p:nvPr/>
        </p:nvGrpSpPr>
        <p:grpSpPr>
          <a:xfrm>
            <a:off x="4841933" y="5500848"/>
            <a:ext cx="914400" cy="914400"/>
            <a:chOff x="2583413" y="4576209"/>
            <a:chExt cx="914400" cy="914400"/>
          </a:xfrm>
        </p:grpSpPr>
        <p:sp>
          <p:nvSpPr>
            <p:cNvPr id="393" name="Rechteck 392">
              <a:extLst>
                <a:ext uri="{FF2B5EF4-FFF2-40B4-BE49-F238E27FC236}">
                  <a16:creationId xmlns:a16="http://schemas.microsoft.com/office/drawing/2014/main" id="{DD25CC6D-AE80-409F-802A-7D75BA723692}"/>
                </a:ext>
              </a:extLst>
            </p:cNvPr>
            <p:cNvSpPr/>
            <p:nvPr/>
          </p:nvSpPr>
          <p:spPr>
            <a:xfrm>
              <a:off x="2583413" y="4576209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de-DE" sz="1620" dirty="0"/>
                <a:t>1</a:t>
              </a:r>
              <a:endParaRPr lang="en-GB" sz="1620" dirty="0"/>
            </a:p>
          </p:txBody>
        </p:sp>
        <p:sp>
          <p:nvSpPr>
            <p:cNvPr id="394" name="Textfeld 393">
              <a:extLst>
                <a:ext uri="{FF2B5EF4-FFF2-40B4-BE49-F238E27FC236}">
                  <a16:creationId xmlns:a16="http://schemas.microsoft.com/office/drawing/2014/main" id="{20786335-F9FE-47BC-BE0C-E029DAD4EBFC}"/>
                </a:ext>
              </a:extLst>
            </p:cNvPr>
            <p:cNvSpPr txBox="1"/>
            <p:nvPr/>
          </p:nvSpPr>
          <p:spPr>
            <a:xfrm>
              <a:off x="2808061" y="4754203"/>
              <a:ext cx="44755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F</a:t>
              </a:r>
              <a:endParaRPr lang="en-GB" sz="3600" dirty="0"/>
            </a:p>
          </p:txBody>
        </p:sp>
      </p:grpSp>
      <p:sp>
        <p:nvSpPr>
          <p:cNvPr id="395" name="Textfeld 394">
            <a:extLst>
              <a:ext uri="{FF2B5EF4-FFF2-40B4-BE49-F238E27FC236}">
                <a16:creationId xmlns:a16="http://schemas.microsoft.com/office/drawing/2014/main" id="{6BFDC79B-18FA-4D37-85F5-EF7659E6DEE0}"/>
              </a:ext>
            </a:extLst>
          </p:cNvPr>
          <p:cNvSpPr txBox="1"/>
          <p:nvPr/>
        </p:nvSpPr>
        <p:spPr>
          <a:xfrm rot="5400000">
            <a:off x="5529329" y="3990188"/>
            <a:ext cx="806631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20" dirty="0">
                <a:solidFill>
                  <a:schemeClr val="bg2">
                    <a:lumMod val="75000"/>
                  </a:schemeClr>
                </a:solidFill>
              </a:rPr>
              <a:t>0o42x2</a:t>
            </a:r>
            <a:endParaRPr lang="en-GB" sz="1620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396" name="Gerade Verbindung mit Pfeil 395">
            <a:extLst>
              <a:ext uri="{FF2B5EF4-FFF2-40B4-BE49-F238E27FC236}">
                <a16:creationId xmlns:a16="http://schemas.microsoft.com/office/drawing/2014/main" id="{547E9122-2A43-4379-AAB2-EEF0F369C217}"/>
              </a:ext>
            </a:extLst>
          </p:cNvPr>
          <p:cNvCxnSpPr>
            <a:cxnSpLocks/>
            <a:stCxn id="386" idx="5"/>
            <a:endCxn id="387" idx="0"/>
          </p:cNvCxnSpPr>
          <p:nvPr/>
        </p:nvCxnSpPr>
        <p:spPr>
          <a:xfrm>
            <a:off x="4795961" y="3073936"/>
            <a:ext cx="503170" cy="634929"/>
          </a:xfrm>
          <a:prstGeom prst="straightConnector1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2748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60</Words>
  <Application>Microsoft Office PowerPoint</Application>
  <PresentationFormat>Benutzerdefiniert</PresentationFormat>
  <Paragraphs>26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13</cp:revision>
  <dcterms:created xsi:type="dcterms:W3CDTF">2021-04-11T11:23:04Z</dcterms:created>
  <dcterms:modified xsi:type="dcterms:W3CDTF">2021-04-26T10:57:51Z</dcterms:modified>
</cp:coreProperties>
</file>