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9144000" cy="6119813"/>
  <p:notesSz cx="6889750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114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01553"/>
            <a:ext cx="7772400" cy="2130602"/>
          </a:xfrm>
        </p:spPr>
        <p:txBody>
          <a:bodyPr anchor="b"/>
          <a:lstStyle>
            <a:lvl1pPr algn="ctr">
              <a:defRPr sz="535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214319"/>
            <a:ext cx="6858000" cy="1477538"/>
          </a:xfrm>
        </p:spPr>
        <p:txBody>
          <a:bodyPr/>
          <a:lstStyle>
            <a:lvl1pPr marL="0" indent="0" algn="ctr">
              <a:buNone/>
              <a:defRPr sz="2142"/>
            </a:lvl1pPr>
            <a:lvl2pPr marL="408005" indent="0" algn="ctr">
              <a:buNone/>
              <a:defRPr sz="1785"/>
            </a:lvl2pPr>
            <a:lvl3pPr marL="816011" indent="0" algn="ctr">
              <a:buNone/>
              <a:defRPr sz="1606"/>
            </a:lvl3pPr>
            <a:lvl4pPr marL="1224016" indent="0" algn="ctr">
              <a:buNone/>
              <a:defRPr sz="1428"/>
            </a:lvl4pPr>
            <a:lvl5pPr marL="1632021" indent="0" algn="ctr">
              <a:buNone/>
              <a:defRPr sz="1428"/>
            </a:lvl5pPr>
            <a:lvl6pPr marL="2040026" indent="0" algn="ctr">
              <a:buNone/>
              <a:defRPr sz="1428"/>
            </a:lvl6pPr>
            <a:lvl7pPr marL="2448032" indent="0" algn="ctr">
              <a:buNone/>
              <a:defRPr sz="1428"/>
            </a:lvl7pPr>
            <a:lvl8pPr marL="2856037" indent="0" algn="ctr">
              <a:buNone/>
              <a:defRPr sz="1428"/>
            </a:lvl8pPr>
            <a:lvl9pPr marL="3264042" indent="0" algn="ctr">
              <a:buNone/>
              <a:defRPr sz="142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16.12.2021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6824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16.12.2021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393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25823"/>
            <a:ext cx="1971675" cy="51862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25823"/>
            <a:ext cx="5800725" cy="51862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16.12.2021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6249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16.12.2021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3292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525705"/>
            <a:ext cx="7886700" cy="2545672"/>
          </a:xfrm>
        </p:spPr>
        <p:txBody>
          <a:bodyPr anchor="b"/>
          <a:lstStyle>
            <a:lvl1pPr>
              <a:defRPr sz="535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095460"/>
            <a:ext cx="7886700" cy="1338709"/>
          </a:xfrm>
        </p:spPr>
        <p:txBody>
          <a:bodyPr/>
          <a:lstStyle>
            <a:lvl1pPr marL="0" indent="0">
              <a:buNone/>
              <a:defRPr sz="2142">
                <a:solidFill>
                  <a:schemeClr val="tx1"/>
                </a:solidFill>
              </a:defRPr>
            </a:lvl1pPr>
            <a:lvl2pPr marL="408005" indent="0">
              <a:buNone/>
              <a:defRPr sz="1785">
                <a:solidFill>
                  <a:schemeClr val="tx1">
                    <a:tint val="75000"/>
                  </a:schemeClr>
                </a:solidFill>
              </a:defRPr>
            </a:lvl2pPr>
            <a:lvl3pPr marL="816011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3pPr>
            <a:lvl4pPr marL="1224016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4pPr>
            <a:lvl5pPr marL="1632021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5pPr>
            <a:lvl6pPr marL="2040026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6pPr>
            <a:lvl7pPr marL="2448032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7pPr>
            <a:lvl8pPr marL="2856037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8pPr>
            <a:lvl9pPr marL="3264042" indent="0">
              <a:buNone/>
              <a:defRPr sz="142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16.12.2021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2797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629117"/>
            <a:ext cx="3886200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629117"/>
            <a:ext cx="3886200" cy="3882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16.12.2021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1147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25825"/>
            <a:ext cx="7886700" cy="11828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500205"/>
            <a:ext cx="3868340" cy="735227"/>
          </a:xfrm>
        </p:spPr>
        <p:txBody>
          <a:bodyPr anchor="b"/>
          <a:lstStyle>
            <a:lvl1pPr marL="0" indent="0">
              <a:buNone/>
              <a:defRPr sz="2142" b="1"/>
            </a:lvl1pPr>
            <a:lvl2pPr marL="408005" indent="0">
              <a:buNone/>
              <a:defRPr sz="1785" b="1"/>
            </a:lvl2pPr>
            <a:lvl3pPr marL="816011" indent="0">
              <a:buNone/>
              <a:defRPr sz="1606" b="1"/>
            </a:lvl3pPr>
            <a:lvl4pPr marL="1224016" indent="0">
              <a:buNone/>
              <a:defRPr sz="1428" b="1"/>
            </a:lvl4pPr>
            <a:lvl5pPr marL="1632021" indent="0">
              <a:buNone/>
              <a:defRPr sz="1428" b="1"/>
            </a:lvl5pPr>
            <a:lvl6pPr marL="2040026" indent="0">
              <a:buNone/>
              <a:defRPr sz="1428" b="1"/>
            </a:lvl6pPr>
            <a:lvl7pPr marL="2448032" indent="0">
              <a:buNone/>
              <a:defRPr sz="1428" b="1"/>
            </a:lvl7pPr>
            <a:lvl8pPr marL="2856037" indent="0">
              <a:buNone/>
              <a:defRPr sz="1428" b="1"/>
            </a:lvl8pPr>
            <a:lvl9pPr marL="3264042" indent="0">
              <a:buNone/>
              <a:defRPr sz="142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235432"/>
            <a:ext cx="3868340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500205"/>
            <a:ext cx="3887391" cy="735227"/>
          </a:xfrm>
        </p:spPr>
        <p:txBody>
          <a:bodyPr anchor="b"/>
          <a:lstStyle>
            <a:lvl1pPr marL="0" indent="0">
              <a:buNone/>
              <a:defRPr sz="2142" b="1"/>
            </a:lvl1pPr>
            <a:lvl2pPr marL="408005" indent="0">
              <a:buNone/>
              <a:defRPr sz="1785" b="1"/>
            </a:lvl2pPr>
            <a:lvl3pPr marL="816011" indent="0">
              <a:buNone/>
              <a:defRPr sz="1606" b="1"/>
            </a:lvl3pPr>
            <a:lvl4pPr marL="1224016" indent="0">
              <a:buNone/>
              <a:defRPr sz="1428" b="1"/>
            </a:lvl4pPr>
            <a:lvl5pPr marL="1632021" indent="0">
              <a:buNone/>
              <a:defRPr sz="1428" b="1"/>
            </a:lvl5pPr>
            <a:lvl6pPr marL="2040026" indent="0">
              <a:buNone/>
              <a:defRPr sz="1428" b="1"/>
            </a:lvl6pPr>
            <a:lvl7pPr marL="2448032" indent="0">
              <a:buNone/>
              <a:defRPr sz="1428" b="1"/>
            </a:lvl7pPr>
            <a:lvl8pPr marL="2856037" indent="0">
              <a:buNone/>
              <a:defRPr sz="1428" b="1"/>
            </a:lvl8pPr>
            <a:lvl9pPr marL="3264042" indent="0">
              <a:buNone/>
              <a:defRPr sz="142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235432"/>
            <a:ext cx="3887391" cy="32879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16.12.2021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604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16.12.2021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3397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16.12.2021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1164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07988"/>
            <a:ext cx="2949178" cy="1427956"/>
          </a:xfrm>
        </p:spPr>
        <p:txBody>
          <a:bodyPr anchor="b"/>
          <a:lstStyle>
            <a:lvl1pPr>
              <a:defRPr sz="285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81141"/>
            <a:ext cx="4629150" cy="4349034"/>
          </a:xfrm>
        </p:spPr>
        <p:txBody>
          <a:bodyPr/>
          <a:lstStyle>
            <a:lvl1pPr>
              <a:defRPr sz="2856"/>
            </a:lvl1pPr>
            <a:lvl2pPr>
              <a:defRPr sz="2499"/>
            </a:lvl2pPr>
            <a:lvl3pPr>
              <a:defRPr sz="2142"/>
            </a:lvl3pPr>
            <a:lvl4pPr>
              <a:defRPr sz="1785"/>
            </a:lvl4pPr>
            <a:lvl5pPr>
              <a:defRPr sz="1785"/>
            </a:lvl5pPr>
            <a:lvl6pPr>
              <a:defRPr sz="1785"/>
            </a:lvl6pPr>
            <a:lvl7pPr>
              <a:defRPr sz="1785"/>
            </a:lvl7pPr>
            <a:lvl8pPr>
              <a:defRPr sz="1785"/>
            </a:lvl8pPr>
            <a:lvl9pPr>
              <a:defRPr sz="178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835944"/>
            <a:ext cx="2949178" cy="3401313"/>
          </a:xfrm>
        </p:spPr>
        <p:txBody>
          <a:bodyPr/>
          <a:lstStyle>
            <a:lvl1pPr marL="0" indent="0">
              <a:buNone/>
              <a:defRPr sz="1428"/>
            </a:lvl1pPr>
            <a:lvl2pPr marL="408005" indent="0">
              <a:buNone/>
              <a:defRPr sz="1249"/>
            </a:lvl2pPr>
            <a:lvl3pPr marL="816011" indent="0">
              <a:buNone/>
              <a:defRPr sz="1071"/>
            </a:lvl3pPr>
            <a:lvl4pPr marL="1224016" indent="0">
              <a:buNone/>
              <a:defRPr sz="892"/>
            </a:lvl4pPr>
            <a:lvl5pPr marL="1632021" indent="0">
              <a:buNone/>
              <a:defRPr sz="892"/>
            </a:lvl5pPr>
            <a:lvl6pPr marL="2040026" indent="0">
              <a:buNone/>
              <a:defRPr sz="892"/>
            </a:lvl6pPr>
            <a:lvl7pPr marL="2448032" indent="0">
              <a:buNone/>
              <a:defRPr sz="892"/>
            </a:lvl7pPr>
            <a:lvl8pPr marL="2856037" indent="0">
              <a:buNone/>
              <a:defRPr sz="892"/>
            </a:lvl8pPr>
            <a:lvl9pPr marL="3264042" indent="0">
              <a:buNone/>
              <a:defRPr sz="89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16.12.2021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933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07988"/>
            <a:ext cx="2949178" cy="1427956"/>
          </a:xfrm>
        </p:spPr>
        <p:txBody>
          <a:bodyPr anchor="b"/>
          <a:lstStyle>
            <a:lvl1pPr>
              <a:defRPr sz="285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81141"/>
            <a:ext cx="4629150" cy="4349034"/>
          </a:xfrm>
        </p:spPr>
        <p:txBody>
          <a:bodyPr anchor="t"/>
          <a:lstStyle>
            <a:lvl1pPr marL="0" indent="0">
              <a:buNone/>
              <a:defRPr sz="2856"/>
            </a:lvl1pPr>
            <a:lvl2pPr marL="408005" indent="0">
              <a:buNone/>
              <a:defRPr sz="2499"/>
            </a:lvl2pPr>
            <a:lvl3pPr marL="816011" indent="0">
              <a:buNone/>
              <a:defRPr sz="2142"/>
            </a:lvl3pPr>
            <a:lvl4pPr marL="1224016" indent="0">
              <a:buNone/>
              <a:defRPr sz="1785"/>
            </a:lvl4pPr>
            <a:lvl5pPr marL="1632021" indent="0">
              <a:buNone/>
              <a:defRPr sz="1785"/>
            </a:lvl5pPr>
            <a:lvl6pPr marL="2040026" indent="0">
              <a:buNone/>
              <a:defRPr sz="1785"/>
            </a:lvl6pPr>
            <a:lvl7pPr marL="2448032" indent="0">
              <a:buNone/>
              <a:defRPr sz="1785"/>
            </a:lvl7pPr>
            <a:lvl8pPr marL="2856037" indent="0">
              <a:buNone/>
              <a:defRPr sz="1785"/>
            </a:lvl8pPr>
            <a:lvl9pPr marL="3264042" indent="0">
              <a:buNone/>
              <a:defRPr sz="178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835944"/>
            <a:ext cx="2949178" cy="3401313"/>
          </a:xfrm>
        </p:spPr>
        <p:txBody>
          <a:bodyPr/>
          <a:lstStyle>
            <a:lvl1pPr marL="0" indent="0">
              <a:buNone/>
              <a:defRPr sz="1428"/>
            </a:lvl1pPr>
            <a:lvl2pPr marL="408005" indent="0">
              <a:buNone/>
              <a:defRPr sz="1249"/>
            </a:lvl2pPr>
            <a:lvl3pPr marL="816011" indent="0">
              <a:buNone/>
              <a:defRPr sz="1071"/>
            </a:lvl3pPr>
            <a:lvl4pPr marL="1224016" indent="0">
              <a:buNone/>
              <a:defRPr sz="892"/>
            </a:lvl4pPr>
            <a:lvl5pPr marL="1632021" indent="0">
              <a:buNone/>
              <a:defRPr sz="892"/>
            </a:lvl5pPr>
            <a:lvl6pPr marL="2040026" indent="0">
              <a:buNone/>
              <a:defRPr sz="892"/>
            </a:lvl6pPr>
            <a:lvl7pPr marL="2448032" indent="0">
              <a:buNone/>
              <a:defRPr sz="892"/>
            </a:lvl7pPr>
            <a:lvl8pPr marL="2856037" indent="0">
              <a:buNone/>
              <a:defRPr sz="892"/>
            </a:lvl8pPr>
            <a:lvl9pPr marL="3264042" indent="0">
              <a:buNone/>
              <a:defRPr sz="89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C959E-5CCE-46F8-A99A-9366121AFED6}" type="datetimeFigureOut">
              <a:rPr lang="de-DE" smtClean="0"/>
              <a:t>16.12.2021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2843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25825"/>
            <a:ext cx="7886700" cy="1182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629117"/>
            <a:ext cx="7886700" cy="3882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672162"/>
            <a:ext cx="2057400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C959E-5CCE-46F8-A99A-9366121AFED6}" type="datetimeFigureOut">
              <a:rPr lang="de-DE" smtClean="0"/>
              <a:t>16.12.2021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672162"/>
            <a:ext cx="3086100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672162"/>
            <a:ext cx="2057400" cy="325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1A560-CA72-40AF-8591-2861414D5B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31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816011" rtl="0" eaLnBrk="1" latinLnBrk="0" hangingPunct="1">
        <a:lnSpc>
          <a:spcPct val="90000"/>
        </a:lnSpc>
        <a:spcBef>
          <a:spcPct val="0"/>
        </a:spcBef>
        <a:buNone/>
        <a:defRPr sz="392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4003" indent="-204003" algn="l" defTabSz="816011" rtl="0" eaLnBrk="1" latinLnBrk="0" hangingPunct="1">
        <a:lnSpc>
          <a:spcPct val="90000"/>
        </a:lnSpc>
        <a:spcBef>
          <a:spcPts val="892"/>
        </a:spcBef>
        <a:buFont typeface="Arial" panose="020B0604020202020204" pitchFamily="34" charset="0"/>
        <a:buChar char="•"/>
        <a:defRPr sz="2499" kern="1200">
          <a:solidFill>
            <a:schemeClr val="tx1"/>
          </a:solidFill>
          <a:latin typeface="+mn-lt"/>
          <a:ea typeface="+mn-ea"/>
          <a:cs typeface="+mn-cs"/>
        </a:defRPr>
      </a:lvl1pPr>
      <a:lvl2pPr marL="612008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2142" kern="1200">
          <a:solidFill>
            <a:schemeClr val="tx1"/>
          </a:solidFill>
          <a:latin typeface="+mn-lt"/>
          <a:ea typeface="+mn-ea"/>
          <a:cs typeface="+mn-cs"/>
        </a:defRPr>
      </a:lvl2pPr>
      <a:lvl3pPr marL="1020013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3pPr>
      <a:lvl4pPr marL="1428018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4pPr>
      <a:lvl5pPr marL="1836024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5pPr>
      <a:lvl6pPr marL="2244029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6pPr>
      <a:lvl7pPr marL="2652034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7pPr>
      <a:lvl8pPr marL="3060040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8pPr>
      <a:lvl9pPr marL="3468045" indent="-204003" algn="l" defTabSz="816011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1pPr>
      <a:lvl2pPr marL="408005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2pPr>
      <a:lvl3pPr marL="816011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3pPr>
      <a:lvl4pPr marL="1224016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4pPr>
      <a:lvl5pPr marL="1632021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5pPr>
      <a:lvl6pPr marL="2040026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6pPr>
      <a:lvl7pPr marL="2448032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7pPr>
      <a:lvl8pPr marL="2856037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8pPr>
      <a:lvl9pPr marL="3264042" algn="l" defTabSz="816011" rtl="0" eaLnBrk="1" latinLnBrk="0" hangingPunct="1">
        <a:defRPr sz="16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2B04C2F-912F-4F3A-A5A7-2206718B03CB}"/>
              </a:ext>
            </a:extLst>
          </p:cNvPr>
          <p:cNvSpPr/>
          <p:nvPr/>
        </p:nvSpPr>
        <p:spPr>
          <a:xfrm>
            <a:off x="1619073" y="1365687"/>
            <a:ext cx="587229" cy="58722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FBC8CED-8600-4181-8C24-D33E147ED911}"/>
              </a:ext>
            </a:extLst>
          </p:cNvPr>
          <p:cNvSpPr/>
          <p:nvPr/>
        </p:nvSpPr>
        <p:spPr>
          <a:xfrm>
            <a:off x="1619074" y="2580574"/>
            <a:ext cx="587229" cy="58722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7F931EA-77ED-4582-ADA9-1C4651EF4620}"/>
              </a:ext>
            </a:extLst>
          </p:cNvPr>
          <p:cNvSpPr/>
          <p:nvPr/>
        </p:nvSpPr>
        <p:spPr>
          <a:xfrm>
            <a:off x="1619074" y="3795461"/>
            <a:ext cx="587229" cy="58722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B8E8083-3A81-47BD-A18E-FEFFCC583A3C}"/>
              </a:ext>
            </a:extLst>
          </p:cNvPr>
          <p:cNvSpPr/>
          <p:nvPr/>
        </p:nvSpPr>
        <p:spPr>
          <a:xfrm>
            <a:off x="1619074" y="5010349"/>
            <a:ext cx="587229" cy="58722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0CA2EC3-DEFE-41D0-9C76-6BBCF4080C19}"/>
              </a:ext>
            </a:extLst>
          </p:cNvPr>
          <p:cNvSpPr/>
          <p:nvPr/>
        </p:nvSpPr>
        <p:spPr>
          <a:xfrm>
            <a:off x="3840062" y="3025658"/>
            <a:ext cx="926629" cy="92662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352FB2-443C-4874-BE24-356F4B241D34}"/>
              </a:ext>
            </a:extLst>
          </p:cNvPr>
          <p:cNvSpPr/>
          <p:nvPr/>
        </p:nvSpPr>
        <p:spPr>
          <a:xfrm>
            <a:off x="5729680" y="3031771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AB76572-AD7D-48CA-B22B-0CCF59785813}"/>
              </a:ext>
            </a:extLst>
          </p:cNvPr>
          <p:cNvCxnSpPr>
            <a:stCxn id="2" idx="6"/>
            <a:endCxn id="6" idx="1"/>
          </p:cNvCxnSpPr>
          <p:nvPr/>
        </p:nvCxnSpPr>
        <p:spPr>
          <a:xfrm>
            <a:off x="2206301" y="1659301"/>
            <a:ext cx="1769462" cy="1502058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0EF741C-BC15-491E-BD58-67AA15548E47}"/>
              </a:ext>
            </a:extLst>
          </p:cNvPr>
          <p:cNvCxnSpPr>
            <a:cxnSpLocks/>
            <a:stCxn id="3" idx="6"/>
          </p:cNvCxnSpPr>
          <p:nvPr/>
        </p:nvCxnSpPr>
        <p:spPr>
          <a:xfrm>
            <a:off x="2206303" y="2874188"/>
            <a:ext cx="1684093" cy="437742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32EDD03-583B-4FA4-B37F-4497CEF14D05}"/>
              </a:ext>
            </a:extLst>
          </p:cNvPr>
          <p:cNvCxnSpPr>
            <a:stCxn id="4" idx="6"/>
          </p:cNvCxnSpPr>
          <p:nvPr/>
        </p:nvCxnSpPr>
        <p:spPr>
          <a:xfrm flipV="1">
            <a:off x="2206303" y="3640845"/>
            <a:ext cx="1684093" cy="448231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9DC976F-93A8-4C51-A443-4B283605B9E9}"/>
              </a:ext>
            </a:extLst>
          </p:cNvPr>
          <p:cNvCxnSpPr>
            <a:stCxn id="5" idx="6"/>
            <a:endCxn id="6" idx="3"/>
          </p:cNvCxnSpPr>
          <p:nvPr/>
        </p:nvCxnSpPr>
        <p:spPr>
          <a:xfrm flipV="1">
            <a:off x="2206303" y="3816585"/>
            <a:ext cx="1769461" cy="1487379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296F8CF-94C3-488A-AC4C-A3B8967FAF9C}"/>
              </a:ext>
            </a:extLst>
          </p:cNvPr>
          <p:cNvCxnSpPr>
            <a:stCxn id="6" idx="6"/>
            <a:endCxn id="7" idx="1"/>
          </p:cNvCxnSpPr>
          <p:nvPr/>
        </p:nvCxnSpPr>
        <p:spPr>
          <a:xfrm flipV="1">
            <a:off x="4766690" y="3488972"/>
            <a:ext cx="962990" cy="1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6902941-174C-42B5-9C72-C10EF38360B1}"/>
              </a:ext>
            </a:extLst>
          </p:cNvPr>
          <p:cNvCxnSpPr>
            <a:endCxn id="7" idx="2"/>
          </p:cNvCxnSpPr>
          <p:nvPr/>
        </p:nvCxnSpPr>
        <p:spPr>
          <a:xfrm flipV="1">
            <a:off x="6186880" y="3946172"/>
            <a:ext cx="0" cy="1154359"/>
          </a:xfrm>
          <a:prstGeom prst="straightConnector1">
            <a:avLst/>
          </a:prstGeom>
          <a:ln w="19050">
            <a:solidFill>
              <a:schemeClr val="tx1"/>
            </a:solidFill>
            <a:headEnd type="oval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85FA6C0-37A7-43BF-A187-B2710DDB1C6F}"/>
              </a:ext>
            </a:extLst>
          </p:cNvPr>
          <p:cNvCxnSpPr/>
          <p:nvPr/>
        </p:nvCxnSpPr>
        <p:spPr>
          <a:xfrm flipV="1">
            <a:off x="6644080" y="3488972"/>
            <a:ext cx="962990" cy="1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293CAD4-C64A-4B8E-B41A-D24788CADE4D}"/>
              </a:ext>
            </a:extLst>
          </p:cNvPr>
          <p:cNvCxnSpPr>
            <a:cxnSpLocks/>
          </p:cNvCxnSpPr>
          <p:nvPr/>
        </p:nvCxnSpPr>
        <p:spPr>
          <a:xfrm flipV="1">
            <a:off x="1057013" y="1655978"/>
            <a:ext cx="562058" cy="3322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C663F0B-44F7-4D74-B44F-FEDE478EC63C}"/>
              </a:ext>
            </a:extLst>
          </p:cNvPr>
          <p:cNvCxnSpPr>
            <a:cxnSpLocks/>
          </p:cNvCxnSpPr>
          <p:nvPr/>
        </p:nvCxnSpPr>
        <p:spPr>
          <a:xfrm flipV="1">
            <a:off x="1071426" y="2869204"/>
            <a:ext cx="562058" cy="3322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9EBCD20-9805-4E03-8F0A-5427CAA32154}"/>
              </a:ext>
            </a:extLst>
          </p:cNvPr>
          <p:cNvCxnSpPr>
            <a:cxnSpLocks/>
          </p:cNvCxnSpPr>
          <p:nvPr/>
        </p:nvCxnSpPr>
        <p:spPr>
          <a:xfrm flipV="1">
            <a:off x="1057013" y="4089074"/>
            <a:ext cx="562058" cy="3322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2EB32E8-0584-4F2E-BD56-B35D3A2E9FA6}"/>
              </a:ext>
            </a:extLst>
          </p:cNvPr>
          <p:cNvCxnSpPr>
            <a:cxnSpLocks/>
          </p:cNvCxnSpPr>
          <p:nvPr/>
        </p:nvCxnSpPr>
        <p:spPr>
          <a:xfrm flipV="1">
            <a:off x="1071426" y="5309671"/>
            <a:ext cx="562058" cy="3322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2CC0357-3C90-439E-A5D2-5692461A4435}"/>
                  </a:ext>
                </a:extLst>
              </p:cNvPr>
              <p:cNvSpPr txBox="1"/>
              <p:nvPr/>
            </p:nvSpPr>
            <p:spPr>
              <a:xfrm>
                <a:off x="3975763" y="3237621"/>
                <a:ext cx="1185133" cy="50270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/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de-DE" sz="26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de-DE" sz="26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de-DE" sz="26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de-DE" sz="2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6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de-DE" sz="2600" b="0" i="1" smtClean="0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de-DE" sz="26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sup>
                      <m:e/>
                    </m:nary>
                  </m:oMath>
                </a14:m>
                <a:r>
                  <a:rPr lang="de-DE" sz="2600" i="1" dirty="0"/>
                  <a:t> </a:t>
                </a:r>
              </a:p>
            </p:txBody>
          </p:sp>
        </mc:Choice>
        <mc:Fallback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2CC0357-3C90-439E-A5D2-5692461A44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5763" y="3237621"/>
                <a:ext cx="1185133" cy="50270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7B651AE9-2F94-4B03-B6C2-E83BE6B01636}"/>
              </a:ext>
            </a:extLst>
          </p:cNvPr>
          <p:cNvSpPr txBox="1"/>
          <p:nvPr/>
        </p:nvSpPr>
        <p:spPr>
          <a:xfrm>
            <a:off x="4464360" y="2374517"/>
            <a:ext cx="14077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Neteingabe</a:t>
            </a:r>
            <a:endParaRPr lang="de-DE" sz="20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CC29F16-DE17-45BA-A381-59EB574CCBDF}"/>
              </a:ext>
            </a:extLst>
          </p:cNvPr>
          <p:cNvSpPr txBox="1"/>
          <p:nvPr/>
        </p:nvSpPr>
        <p:spPr>
          <a:xfrm>
            <a:off x="6282079" y="4338684"/>
            <a:ext cx="17379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Schwellenwert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C895F5D-2750-4CE1-BEDD-27FBAA4D1A86}"/>
              </a:ext>
            </a:extLst>
          </p:cNvPr>
          <p:cNvSpPr txBox="1"/>
          <p:nvPr/>
        </p:nvSpPr>
        <p:spPr>
          <a:xfrm>
            <a:off x="4865044" y="1734218"/>
            <a:ext cx="264367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Aktivierungsfunktion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0349C0E-7129-41E5-9A09-3AA71EE29B34}"/>
                  </a:ext>
                </a:extLst>
              </p:cNvPr>
              <p:cNvSpPr txBox="1"/>
              <p:nvPr/>
            </p:nvSpPr>
            <p:spPr>
              <a:xfrm>
                <a:off x="5792572" y="3248237"/>
                <a:ext cx="795539" cy="41876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400" i="1" smtClean="0">
                          <a:latin typeface="Cambria Math" panose="02040503050406030204" pitchFamily="18" charset="0"/>
                        </a:rPr>
                        <m:t>𝜎</m:t>
                      </m:r>
                      <m:d>
                        <m:dPr>
                          <m:ctrlPr>
                            <a:rPr lang="de-DE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de-DE" sz="2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de-DE" sz="2400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de-DE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de-DE" sz="2400" i="1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de-DE" sz="2400" dirty="0"/>
              </a:p>
            </p:txBody>
          </p:sp>
        </mc:Choice>
        <mc:Fallback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0349C0E-7129-41E5-9A09-3AA71EE29B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2572" y="3248237"/>
                <a:ext cx="795539" cy="41876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>
            <a:extLst>
              <a:ext uri="{FF2B5EF4-FFF2-40B4-BE49-F238E27FC236}">
                <a16:creationId xmlns:a16="http://schemas.microsoft.com/office/drawing/2014/main" id="{2C3F7410-012F-499F-AF57-510F64F63738}"/>
              </a:ext>
            </a:extLst>
          </p:cNvPr>
          <p:cNvSpPr txBox="1"/>
          <p:nvPr/>
        </p:nvSpPr>
        <p:spPr>
          <a:xfrm>
            <a:off x="6937699" y="2374517"/>
            <a:ext cx="14205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Aktivierung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107EFDC-D1E3-44CC-A1DF-796A8321ABFD}"/>
              </a:ext>
            </a:extLst>
          </p:cNvPr>
          <p:cNvSpPr txBox="1"/>
          <p:nvPr/>
        </p:nvSpPr>
        <p:spPr>
          <a:xfrm>
            <a:off x="1070636" y="359577"/>
            <a:ext cx="1872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Gewichtungen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62EA94CB-D342-4E27-A618-346BF0D27317}"/>
                  </a:ext>
                </a:extLst>
              </p:cNvPr>
              <p:cNvSpPr txBox="1"/>
              <p:nvPr/>
            </p:nvSpPr>
            <p:spPr>
              <a:xfrm>
                <a:off x="100038" y="888850"/>
                <a:ext cx="1365374" cy="405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000" dirty="0"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Eingabe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p>
                    </m:sSup>
                  </m:oMath>
                </a14:m>
                <a:endParaRPr lang="de-DE" sz="20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62EA94CB-D342-4E27-A618-346BF0D273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38" y="888850"/>
                <a:ext cx="1365374" cy="405624"/>
              </a:xfrm>
              <a:prstGeom prst="rect">
                <a:avLst/>
              </a:prstGeom>
              <a:blipFill>
                <a:blip r:embed="rId4"/>
                <a:stretch>
                  <a:fillRect l="-4464" t="-7576" b="-2727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352B48D-D5CA-40F1-BFAC-4362D230D60C}"/>
                  </a:ext>
                </a:extLst>
              </p:cNvPr>
              <p:cNvSpPr txBox="1"/>
              <p:nvPr/>
            </p:nvSpPr>
            <p:spPr>
              <a:xfrm>
                <a:off x="265436" y="1431000"/>
                <a:ext cx="771365" cy="4436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22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bSup>
                    </m:oMath>
                  </m:oMathPara>
                </a14:m>
                <a:endParaRPr lang="de-DE" sz="2200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352B48D-D5CA-40F1-BFAC-4362D230D6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436" y="1431000"/>
                <a:ext cx="771365" cy="44364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E3EA4AE-6DC8-46DA-A62A-0ACD7EBE27C3}"/>
                  </a:ext>
                </a:extLst>
              </p:cNvPr>
              <p:cNvSpPr txBox="1"/>
              <p:nvPr/>
            </p:nvSpPr>
            <p:spPr>
              <a:xfrm>
                <a:off x="265436" y="2641776"/>
                <a:ext cx="771365" cy="4443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22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bSup>
                    </m:oMath>
                  </m:oMathPara>
                </a14:m>
                <a:endParaRPr lang="de-DE" sz="2200" dirty="0"/>
              </a:p>
            </p:txBody>
          </p:sp>
        </mc:Choice>
        <mc:Fallback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E3EA4AE-6DC8-46DA-A62A-0ACD7EBE27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436" y="2641776"/>
                <a:ext cx="771365" cy="444352"/>
              </a:xfrm>
              <a:prstGeom prst="rect">
                <a:avLst/>
              </a:prstGeom>
              <a:blipFill>
                <a:blip r:embed="rId6"/>
                <a:stretch>
                  <a:fillRect b="-137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1358161-B719-4A1A-8DE5-61DE08EEF058}"/>
                  </a:ext>
                </a:extLst>
              </p:cNvPr>
              <p:cNvSpPr txBox="1"/>
              <p:nvPr/>
            </p:nvSpPr>
            <p:spPr>
              <a:xfrm>
                <a:off x="265436" y="3853256"/>
                <a:ext cx="771365" cy="4460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22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bSup>
                    </m:oMath>
                  </m:oMathPara>
                </a14:m>
                <a:endParaRPr lang="de-DE" sz="2200" dirty="0"/>
              </a:p>
            </p:txBody>
          </p:sp>
        </mc:Choice>
        <mc:Fallback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1358161-B719-4A1A-8DE5-61DE08EEF0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436" y="3853256"/>
                <a:ext cx="771365" cy="446084"/>
              </a:xfrm>
              <a:prstGeom prst="rect">
                <a:avLst/>
              </a:prstGeom>
              <a:blipFill>
                <a:blip r:embed="rId7"/>
                <a:stretch>
                  <a:fillRect b="-274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7AA5C0C0-532B-4720-A348-ABE30259805B}"/>
                  </a:ext>
                </a:extLst>
              </p:cNvPr>
              <p:cNvSpPr txBox="1"/>
              <p:nvPr/>
            </p:nvSpPr>
            <p:spPr>
              <a:xfrm>
                <a:off x="265436" y="5073126"/>
                <a:ext cx="850938" cy="4764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22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sSub>
                            <m:sSubPr>
                              <m:ctrlPr>
                                <a:rPr lang="de-DE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2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de-DE" sz="22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de-DE" sz="22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sub>
                        <m:sup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  <m:r>
                            <a:rPr lang="de-DE" sz="22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bSup>
                    </m:oMath>
                  </m:oMathPara>
                </a14:m>
                <a:endParaRPr lang="de-DE" sz="2200" dirty="0"/>
              </a:p>
            </p:txBody>
          </p:sp>
        </mc:Choice>
        <mc:Fallback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7AA5C0C0-532B-4720-A348-ABE3025980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436" y="5073126"/>
                <a:ext cx="850938" cy="476412"/>
              </a:xfrm>
              <a:prstGeom prst="rect">
                <a:avLst/>
              </a:prstGeom>
              <a:blipFill>
                <a:blip r:embed="rId8"/>
                <a:stretch>
                  <a:fillRect b="-256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380710A9-051A-446D-84C1-68BB276082A1}"/>
                  </a:ext>
                </a:extLst>
              </p:cNvPr>
              <p:cNvSpPr txBox="1"/>
              <p:nvPr/>
            </p:nvSpPr>
            <p:spPr>
              <a:xfrm>
                <a:off x="1654593" y="1453568"/>
                <a:ext cx="524631" cy="3583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p>
                      </m:sSubSup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380710A9-051A-446D-84C1-68BB276082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4593" y="1453568"/>
                <a:ext cx="524631" cy="358303"/>
              </a:xfrm>
              <a:prstGeom prst="rect">
                <a:avLst/>
              </a:prstGeom>
              <a:blipFill>
                <a:blip r:embed="rId9"/>
                <a:stretch>
                  <a:fillRect b="-169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9392CCD4-12B9-4002-8B1F-B6B8DCBB3C46}"/>
                  </a:ext>
                </a:extLst>
              </p:cNvPr>
              <p:cNvSpPr txBox="1"/>
              <p:nvPr/>
            </p:nvSpPr>
            <p:spPr>
              <a:xfrm>
                <a:off x="1636235" y="2690052"/>
                <a:ext cx="524631" cy="3583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p>
                      </m:sSubSup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9392CCD4-12B9-4002-8B1F-B6B8DCBB3C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6235" y="2690052"/>
                <a:ext cx="524631" cy="358303"/>
              </a:xfrm>
              <a:prstGeom prst="rect">
                <a:avLst/>
              </a:prstGeom>
              <a:blipFill>
                <a:blip r:embed="rId10"/>
                <a:stretch>
                  <a:fillRect b="-169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7194D4E6-1032-4D56-BEC4-EC00A307861A}"/>
                  </a:ext>
                </a:extLst>
              </p:cNvPr>
              <p:cNvSpPr txBox="1"/>
              <p:nvPr/>
            </p:nvSpPr>
            <p:spPr>
              <a:xfrm>
                <a:off x="1647956" y="3902471"/>
                <a:ext cx="524631" cy="3583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p>
                      </m:sSubSup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7194D4E6-1032-4D56-BEC4-EC00A30786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7956" y="3902471"/>
                <a:ext cx="524631" cy="358303"/>
              </a:xfrm>
              <a:prstGeom prst="rect">
                <a:avLst/>
              </a:prstGeom>
              <a:blipFill>
                <a:blip r:embed="rId11"/>
                <a:stretch>
                  <a:fillRect b="-169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6523905-BFC1-4B4D-B6DF-4438F864028D}"/>
                  </a:ext>
                </a:extLst>
              </p:cNvPr>
              <p:cNvSpPr txBox="1"/>
              <p:nvPr/>
            </p:nvSpPr>
            <p:spPr>
              <a:xfrm>
                <a:off x="1540495" y="5114179"/>
                <a:ext cx="758797" cy="3895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16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sSub>
                            <m:sSubPr>
                              <m:ctrlP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de-DE" sz="16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sub>
                        <m:sup>
                          <m:r>
                            <a:rPr lang="de-DE" sz="16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p>
                      </m:sSubSup>
                    </m:oMath>
                  </m:oMathPara>
                </a14:m>
                <a:endParaRPr lang="de-DE" sz="1600" dirty="0"/>
              </a:p>
            </p:txBody>
          </p:sp>
        </mc:Choice>
        <mc:Fallback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6523905-BFC1-4B4D-B6DF-4438F86402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0495" y="5114179"/>
                <a:ext cx="758797" cy="38953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D6B84F5-7119-4D16-80F2-62F882241311}"/>
                  </a:ext>
                </a:extLst>
              </p:cNvPr>
              <p:cNvSpPr txBox="1"/>
              <p:nvPr/>
            </p:nvSpPr>
            <p:spPr>
              <a:xfrm>
                <a:off x="5717442" y="5261250"/>
                <a:ext cx="1183594" cy="4635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20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sSub>
                            <m:sSubPr>
                              <m:ctrlPr>
                                <a:rPr lang="de-DE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de-DE" sz="20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sub>
                        <m:sup>
                          <m:r>
                            <a:rPr lang="de-DE" sz="20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p>
                      </m:sSubSup>
                    </m:oMath>
                  </m:oMathPara>
                </a14:m>
                <a:endParaRPr lang="de-DE" sz="2000" dirty="0"/>
              </a:p>
            </p:txBody>
          </p:sp>
        </mc:Choice>
        <mc:Fallback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D6B84F5-7119-4D16-80F2-62F8822413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7442" y="5261250"/>
                <a:ext cx="1183594" cy="463588"/>
              </a:xfrm>
              <a:prstGeom prst="rect">
                <a:avLst/>
              </a:prstGeom>
              <a:blipFill>
                <a:blip r:embed="rId13"/>
                <a:stretch>
                  <a:fillRect b="-263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574EBA94-6F4E-463C-9DA6-253CD39C9122}"/>
                  </a:ext>
                </a:extLst>
              </p:cNvPr>
              <p:cNvSpPr txBox="1"/>
              <p:nvPr/>
            </p:nvSpPr>
            <p:spPr>
              <a:xfrm>
                <a:off x="7607069" y="3157436"/>
                <a:ext cx="592342" cy="5577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p>
                      </m:sSubSup>
                    </m:oMath>
                  </m:oMathPara>
                </a14:m>
                <a:endParaRPr lang="de-DE" sz="2800" dirty="0"/>
              </a:p>
            </p:txBody>
          </p:sp>
        </mc:Choice>
        <mc:Fallback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574EBA94-6F4E-463C-9DA6-253CD39C91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7069" y="3157436"/>
                <a:ext cx="592342" cy="55778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>
            <a:extLst>
              <a:ext uri="{FF2B5EF4-FFF2-40B4-BE49-F238E27FC236}">
                <a16:creationId xmlns:a16="http://schemas.microsoft.com/office/drawing/2014/main" id="{1209CC60-A5FD-4045-A9B0-52B08609F5F2}"/>
              </a:ext>
            </a:extLst>
          </p:cNvPr>
          <p:cNvSpPr txBox="1"/>
          <p:nvPr/>
        </p:nvSpPr>
        <p:spPr>
          <a:xfrm>
            <a:off x="6237061" y="2732661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2769190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</Words>
  <Application>Microsoft Office PowerPoint</Application>
  <PresentationFormat>Custom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3</cp:revision>
  <cp:lastPrinted>2021-12-15T14:59:44Z</cp:lastPrinted>
  <dcterms:created xsi:type="dcterms:W3CDTF">2021-12-15T14:58:48Z</dcterms:created>
  <dcterms:modified xsi:type="dcterms:W3CDTF">2021-12-16T05:56:41Z</dcterms:modified>
</cp:coreProperties>
</file>