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6480175" cy="3959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93" d="100"/>
          <a:sy n="193" d="100"/>
        </p:scale>
        <p:origin x="82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22" y="647957"/>
            <a:ext cx="4860131" cy="1378397"/>
          </a:xfrm>
        </p:spPr>
        <p:txBody>
          <a:bodyPr anchor="b"/>
          <a:lstStyle>
            <a:lvl1pPr algn="ctr">
              <a:defRPr sz="318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2079510"/>
            <a:ext cx="4860131" cy="955896"/>
          </a:xfrm>
        </p:spPr>
        <p:txBody>
          <a:bodyPr/>
          <a:lstStyle>
            <a:lvl1pPr marL="0" indent="0" algn="ctr">
              <a:buNone/>
              <a:defRPr sz="1276"/>
            </a:lvl1pPr>
            <a:lvl2pPr marL="243002" indent="0" algn="ctr">
              <a:buNone/>
              <a:defRPr sz="1063"/>
            </a:lvl2pPr>
            <a:lvl3pPr marL="486004" indent="0" algn="ctr">
              <a:buNone/>
              <a:defRPr sz="957"/>
            </a:lvl3pPr>
            <a:lvl4pPr marL="729005" indent="0" algn="ctr">
              <a:buNone/>
              <a:defRPr sz="850"/>
            </a:lvl4pPr>
            <a:lvl5pPr marL="972007" indent="0" algn="ctr">
              <a:buNone/>
              <a:defRPr sz="850"/>
            </a:lvl5pPr>
            <a:lvl6pPr marL="1215009" indent="0" algn="ctr">
              <a:buNone/>
              <a:defRPr sz="850"/>
            </a:lvl6pPr>
            <a:lvl7pPr marL="1458011" indent="0" algn="ctr">
              <a:buNone/>
              <a:defRPr sz="850"/>
            </a:lvl7pPr>
            <a:lvl8pPr marL="1701013" indent="0" algn="ctr">
              <a:buNone/>
              <a:defRPr sz="850"/>
            </a:lvl8pPr>
            <a:lvl9pPr marL="1944014" indent="0" algn="ctr">
              <a:buNone/>
              <a:defRPr sz="85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00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93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210792"/>
            <a:ext cx="1397288" cy="335526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210792"/>
            <a:ext cx="4110861" cy="335526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01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732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987058"/>
            <a:ext cx="5589151" cy="1646927"/>
          </a:xfrm>
        </p:spPr>
        <p:txBody>
          <a:bodyPr anchor="b"/>
          <a:lstStyle>
            <a:lvl1pPr>
              <a:defRPr sz="318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2649565"/>
            <a:ext cx="5589151" cy="866080"/>
          </a:xfrm>
        </p:spPr>
        <p:txBody>
          <a:bodyPr/>
          <a:lstStyle>
            <a:lvl1pPr marL="0" indent="0">
              <a:buNone/>
              <a:defRPr sz="1276">
                <a:solidFill>
                  <a:schemeClr val="tx1">
                    <a:tint val="75000"/>
                  </a:schemeClr>
                </a:solidFill>
              </a:defRPr>
            </a:lvl1pPr>
            <a:lvl2pPr marL="243002" indent="0">
              <a:buNone/>
              <a:defRPr sz="1063">
                <a:solidFill>
                  <a:schemeClr val="tx1">
                    <a:tint val="75000"/>
                  </a:schemeClr>
                </a:solidFill>
              </a:defRPr>
            </a:lvl2pPr>
            <a:lvl3pPr marL="486004" indent="0">
              <a:buNone/>
              <a:defRPr sz="957">
                <a:solidFill>
                  <a:schemeClr val="tx1">
                    <a:tint val="75000"/>
                  </a:schemeClr>
                </a:solidFill>
              </a:defRPr>
            </a:lvl3pPr>
            <a:lvl4pPr marL="729005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4pPr>
            <a:lvl5pPr marL="972007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5pPr>
            <a:lvl6pPr marL="1215009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6pPr>
            <a:lvl7pPr marL="1458011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7pPr>
            <a:lvl8pPr marL="1701013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8pPr>
            <a:lvl9pPr marL="1944014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260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1053960"/>
            <a:ext cx="2754074" cy="251209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1053960"/>
            <a:ext cx="2754074" cy="251209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76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10792"/>
            <a:ext cx="5589151" cy="765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6" y="970560"/>
            <a:ext cx="2741418" cy="475657"/>
          </a:xfrm>
        </p:spPr>
        <p:txBody>
          <a:bodyPr anchor="b"/>
          <a:lstStyle>
            <a:lvl1pPr marL="0" indent="0">
              <a:buNone/>
              <a:defRPr sz="1276" b="1"/>
            </a:lvl1pPr>
            <a:lvl2pPr marL="243002" indent="0">
              <a:buNone/>
              <a:defRPr sz="1063" b="1"/>
            </a:lvl2pPr>
            <a:lvl3pPr marL="486004" indent="0">
              <a:buNone/>
              <a:defRPr sz="957" b="1"/>
            </a:lvl3pPr>
            <a:lvl4pPr marL="729005" indent="0">
              <a:buNone/>
              <a:defRPr sz="850" b="1"/>
            </a:lvl4pPr>
            <a:lvl5pPr marL="972007" indent="0">
              <a:buNone/>
              <a:defRPr sz="850" b="1"/>
            </a:lvl5pPr>
            <a:lvl6pPr marL="1215009" indent="0">
              <a:buNone/>
              <a:defRPr sz="850" b="1"/>
            </a:lvl6pPr>
            <a:lvl7pPr marL="1458011" indent="0">
              <a:buNone/>
              <a:defRPr sz="850" b="1"/>
            </a:lvl7pPr>
            <a:lvl8pPr marL="1701013" indent="0">
              <a:buNone/>
              <a:defRPr sz="850" b="1"/>
            </a:lvl8pPr>
            <a:lvl9pPr marL="1944014" indent="0">
              <a:buNone/>
              <a:defRPr sz="85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6" y="1446217"/>
            <a:ext cx="2741418" cy="212716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970560"/>
            <a:ext cx="2754918" cy="475657"/>
          </a:xfrm>
        </p:spPr>
        <p:txBody>
          <a:bodyPr anchor="b"/>
          <a:lstStyle>
            <a:lvl1pPr marL="0" indent="0">
              <a:buNone/>
              <a:defRPr sz="1276" b="1"/>
            </a:lvl1pPr>
            <a:lvl2pPr marL="243002" indent="0">
              <a:buNone/>
              <a:defRPr sz="1063" b="1"/>
            </a:lvl2pPr>
            <a:lvl3pPr marL="486004" indent="0">
              <a:buNone/>
              <a:defRPr sz="957" b="1"/>
            </a:lvl3pPr>
            <a:lvl4pPr marL="729005" indent="0">
              <a:buNone/>
              <a:defRPr sz="850" b="1"/>
            </a:lvl4pPr>
            <a:lvl5pPr marL="972007" indent="0">
              <a:buNone/>
              <a:defRPr sz="850" b="1"/>
            </a:lvl5pPr>
            <a:lvl6pPr marL="1215009" indent="0">
              <a:buNone/>
              <a:defRPr sz="850" b="1"/>
            </a:lvl6pPr>
            <a:lvl7pPr marL="1458011" indent="0">
              <a:buNone/>
              <a:defRPr sz="850" b="1"/>
            </a:lvl7pPr>
            <a:lvl8pPr marL="1701013" indent="0">
              <a:buNone/>
              <a:defRPr sz="850" b="1"/>
            </a:lvl8pPr>
            <a:lvl9pPr marL="1944014" indent="0">
              <a:buNone/>
              <a:defRPr sz="85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446217"/>
            <a:ext cx="2754918" cy="212716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065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64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19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63948"/>
            <a:ext cx="2090025" cy="923819"/>
          </a:xfrm>
        </p:spPr>
        <p:txBody>
          <a:bodyPr anchor="b"/>
          <a:lstStyle>
            <a:lvl1pPr>
              <a:defRPr sz="17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570055"/>
            <a:ext cx="3280589" cy="2813616"/>
          </a:xfrm>
        </p:spPr>
        <p:txBody>
          <a:bodyPr/>
          <a:lstStyle>
            <a:lvl1pPr>
              <a:defRPr sz="1701"/>
            </a:lvl1pPr>
            <a:lvl2pPr>
              <a:defRPr sz="1488"/>
            </a:lvl2pPr>
            <a:lvl3pPr>
              <a:defRPr sz="1276"/>
            </a:lvl3pPr>
            <a:lvl4pPr>
              <a:defRPr sz="1063"/>
            </a:lvl4pPr>
            <a:lvl5pPr>
              <a:defRPr sz="1063"/>
            </a:lvl5pPr>
            <a:lvl6pPr>
              <a:defRPr sz="1063"/>
            </a:lvl6pPr>
            <a:lvl7pPr>
              <a:defRPr sz="1063"/>
            </a:lvl7pPr>
            <a:lvl8pPr>
              <a:defRPr sz="1063"/>
            </a:lvl8pPr>
            <a:lvl9pPr>
              <a:defRPr sz="106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187768"/>
            <a:ext cx="2090025" cy="2200486"/>
          </a:xfrm>
        </p:spPr>
        <p:txBody>
          <a:bodyPr/>
          <a:lstStyle>
            <a:lvl1pPr marL="0" indent="0">
              <a:buNone/>
              <a:defRPr sz="850"/>
            </a:lvl1pPr>
            <a:lvl2pPr marL="243002" indent="0">
              <a:buNone/>
              <a:defRPr sz="744"/>
            </a:lvl2pPr>
            <a:lvl3pPr marL="486004" indent="0">
              <a:buNone/>
              <a:defRPr sz="638"/>
            </a:lvl3pPr>
            <a:lvl4pPr marL="729005" indent="0">
              <a:buNone/>
              <a:defRPr sz="532"/>
            </a:lvl4pPr>
            <a:lvl5pPr marL="972007" indent="0">
              <a:buNone/>
              <a:defRPr sz="532"/>
            </a:lvl5pPr>
            <a:lvl6pPr marL="1215009" indent="0">
              <a:buNone/>
              <a:defRPr sz="532"/>
            </a:lvl6pPr>
            <a:lvl7pPr marL="1458011" indent="0">
              <a:buNone/>
              <a:defRPr sz="532"/>
            </a:lvl7pPr>
            <a:lvl8pPr marL="1701013" indent="0">
              <a:buNone/>
              <a:defRPr sz="532"/>
            </a:lvl8pPr>
            <a:lvl9pPr marL="1944014" indent="0">
              <a:buNone/>
              <a:defRPr sz="53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671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63948"/>
            <a:ext cx="2090025" cy="923819"/>
          </a:xfrm>
        </p:spPr>
        <p:txBody>
          <a:bodyPr anchor="b"/>
          <a:lstStyle>
            <a:lvl1pPr>
              <a:defRPr sz="170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570055"/>
            <a:ext cx="3280589" cy="2813616"/>
          </a:xfrm>
        </p:spPr>
        <p:txBody>
          <a:bodyPr anchor="t"/>
          <a:lstStyle>
            <a:lvl1pPr marL="0" indent="0">
              <a:buNone/>
              <a:defRPr sz="1701"/>
            </a:lvl1pPr>
            <a:lvl2pPr marL="243002" indent="0">
              <a:buNone/>
              <a:defRPr sz="1488"/>
            </a:lvl2pPr>
            <a:lvl3pPr marL="486004" indent="0">
              <a:buNone/>
              <a:defRPr sz="1276"/>
            </a:lvl3pPr>
            <a:lvl4pPr marL="729005" indent="0">
              <a:buNone/>
              <a:defRPr sz="1063"/>
            </a:lvl4pPr>
            <a:lvl5pPr marL="972007" indent="0">
              <a:buNone/>
              <a:defRPr sz="1063"/>
            </a:lvl5pPr>
            <a:lvl6pPr marL="1215009" indent="0">
              <a:buNone/>
              <a:defRPr sz="1063"/>
            </a:lvl6pPr>
            <a:lvl7pPr marL="1458011" indent="0">
              <a:buNone/>
              <a:defRPr sz="1063"/>
            </a:lvl7pPr>
            <a:lvl8pPr marL="1701013" indent="0">
              <a:buNone/>
              <a:defRPr sz="1063"/>
            </a:lvl8pPr>
            <a:lvl9pPr marL="1944014" indent="0">
              <a:buNone/>
              <a:defRPr sz="106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187768"/>
            <a:ext cx="2090025" cy="2200486"/>
          </a:xfrm>
        </p:spPr>
        <p:txBody>
          <a:bodyPr/>
          <a:lstStyle>
            <a:lvl1pPr marL="0" indent="0">
              <a:buNone/>
              <a:defRPr sz="850"/>
            </a:lvl1pPr>
            <a:lvl2pPr marL="243002" indent="0">
              <a:buNone/>
              <a:defRPr sz="744"/>
            </a:lvl2pPr>
            <a:lvl3pPr marL="486004" indent="0">
              <a:buNone/>
              <a:defRPr sz="638"/>
            </a:lvl3pPr>
            <a:lvl4pPr marL="729005" indent="0">
              <a:buNone/>
              <a:defRPr sz="532"/>
            </a:lvl4pPr>
            <a:lvl5pPr marL="972007" indent="0">
              <a:buNone/>
              <a:defRPr sz="532"/>
            </a:lvl5pPr>
            <a:lvl6pPr marL="1215009" indent="0">
              <a:buNone/>
              <a:defRPr sz="532"/>
            </a:lvl6pPr>
            <a:lvl7pPr marL="1458011" indent="0">
              <a:buNone/>
              <a:defRPr sz="532"/>
            </a:lvl7pPr>
            <a:lvl8pPr marL="1701013" indent="0">
              <a:buNone/>
              <a:defRPr sz="532"/>
            </a:lvl8pPr>
            <a:lvl9pPr marL="1944014" indent="0">
              <a:buNone/>
              <a:defRPr sz="53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73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210792"/>
            <a:ext cx="5589151" cy="76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1053960"/>
            <a:ext cx="5589151" cy="251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3669615"/>
            <a:ext cx="1458039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7253B-13B2-4745-AE6A-0D0D8E2F7D56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3669615"/>
            <a:ext cx="2187059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3669615"/>
            <a:ext cx="1458039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7A5A9-0C59-4155-B573-2B84B4F63A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02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86004" rtl="0" eaLnBrk="1" latinLnBrk="0" hangingPunct="1">
        <a:lnSpc>
          <a:spcPct val="90000"/>
        </a:lnSpc>
        <a:spcBef>
          <a:spcPct val="0"/>
        </a:spcBef>
        <a:buNone/>
        <a:defRPr sz="23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501" indent="-121501" algn="l" defTabSz="486004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64503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2pPr>
      <a:lvl3pPr marL="607505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50506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4pPr>
      <a:lvl5pPr marL="1093508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5pPr>
      <a:lvl6pPr marL="1336510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6pPr>
      <a:lvl7pPr marL="1579512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7pPr>
      <a:lvl8pPr marL="1822514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8pPr>
      <a:lvl9pPr marL="2065515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1pPr>
      <a:lvl2pPr marL="243002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2pPr>
      <a:lvl3pPr marL="486004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3pPr>
      <a:lvl4pPr marL="729005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4pPr>
      <a:lvl5pPr marL="972007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5pPr>
      <a:lvl6pPr marL="1215009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6pPr>
      <a:lvl7pPr marL="1458011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7pPr>
      <a:lvl8pPr marL="1701013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8pPr>
      <a:lvl9pPr marL="1944014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A65E4C13-F6C1-4136-8CAB-AF7F7512A1D2}"/>
              </a:ext>
            </a:extLst>
          </p:cNvPr>
          <p:cNvGrpSpPr/>
          <p:nvPr/>
        </p:nvGrpSpPr>
        <p:grpSpPr>
          <a:xfrm>
            <a:off x="143528" y="138801"/>
            <a:ext cx="6004068" cy="3237732"/>
            <a:chOff x="1559105" y="2200759"/>
            <a:chExt cx="6004068" cy="3237732"/>
          </a:xfrm>
        </p:grpSpPr>
        <p:cxnSp>
          <p:nvCxnSpPr>
            <p:cNvPr id="5" name="Gerader Verbinder 4">
              <a:extLst>
                <a:ext uri="{FF2B5EF4-FFF2-40B4-BE49-F238E27FC236}">
                  <a16:creationId xmlns:a16="http://schemas.microsoft.com/office/drawing/2014/main" id="{75A4BD75-32CC-4FC1-8305-AAB290D53625}"/>
                </a:ext>
              </a:extLst>
            </p:cNvPr>
            <p:cNvCxnSpPr/>
            <p:nvPr/>
          </p:nvCxnSpPr>
          <p:spPr>
            <a:xfrm>
              <a:off x="1673817" y="5060197"/>
              <a:ext cx="58893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DE219686-C15C-42DE-93DB-AF53D7A7C14C}"/>
                </a:ext>
              </a:extLst>
            </p:cNvPr>
            <p:cNvCxnSpPr/>
            <p:nvPr/>
          </p:nvCxnSpPr>
          <p:spPr>
            <a:xfrm flipV="1">
              <a:off x="1968285" y="2200759"/>
              <a:ext cx="0" cy="3115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732FBF88-38E0-4ECA-930D-FBA7973C59B3}"/>
                    </a:ext>
                  </a:extLst>
                </p:cNvPr>
                <p:cNvSpPr txBox="1"/>
                <p:nvPr/>
              </p:nvSpPr>
              <p:spPr>
                <a:xfrm>
                  <a:off x="2341055" y="5159247"/>
                  <a:ext cx="1571969" cy="2792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7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7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d>
                              <m:dPr>
                                <m:ctrlPr>
                                  <a:rPr lang="de-DE" sz="17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17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de-DE" sz="17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sup>
                        </m:sSup>
                        <m:r>
                          <a:rPr lang="de-DE" sz="17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sz="1700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sz="1700" i="1">
                            <a:latin typeface="Cambria Math" panose="02040503050406030204" pitchFamily="18" charset="0"/>
                          </a:rPr>
                          <m:t>),</m:t>
                        </m:r>
                        <m:sSup>
                          <m:sSupPr>
                            <m:ctrlPr>
                              <a:rPr lang="de-DE" sz="17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7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d>
                              <m:dPr>
                                <m:ctrlPr>
                                  <a:rPr lang="de-DE" sz="17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17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de-DE" sz="17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sup>
                        </m:sSup>
                      </m:oMath>
                    </m:oMathPara>
                  </a14:m>
                  <a:endParaRPr lang="en-US" sz="1700" dirty="0"/>
                </a:p>
              </p:txBody>
            </p:sp>
          </mc:Choice>
          <mc:Fallback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732FBF88-38E0-4ECA-930D-FBA7973C59B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41055" y="5159247"/>
                  <a:ext cx="1571969" cy="279244"/>
                </a:xfrm>
                <a:prstGeom prst="rect">
                  <a:avLst/>
                </a:prstGeom>
                <a:blipFill>
                  <a:blip r:embed="rId2"/>
                  <a:stretch>
                    <a:fillRect l="-3101" t="-2174" b="-32609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02B641A0-16AE-474B-87C0-57CC00D52458}"/>
                    </a:ext>
                  </a:extLst>
                </p:cNvPr>
                <p:cNvSpPr txBox="1"/>
                <p:nvPr/>
              </p:nvSpPr>
              <p:spPr>
                <a:xfrm>
                  <a:off x="4196923" y="5159247"/>
                  <a:ext cx="1365182" cy="2792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7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7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d>
                              <m:dPr>
                                <m:ctrlPr>
                                  <a:rPr lang="de-DE" sz="17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17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</m:sup>
                        </m:sSup>
                        <m:r>
                          <a:rPr lang="de-DE" sz="17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sz="1700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sz="1700" i="1">
                            <a:latin typeface="Cambria Math" panose="02040503050406030204" pitchFamily="18" charset="0"/>
                          </a:rPr>
                          <m:t>),</m:t>
                        </m:r>
                        <m:sSup>
                          <m:sSupPr>
                            <m:ctrlPr>
                              <a:rPr lang="de-DE" sz="17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7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d>
                              <m:dPr>
                                <m:ctrlPr>
                                  <a:rPr lang="de-DE" sz="17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17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de-DE" sz="17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sup>
                        </m:sSup>
                      </m:oMath>
                    </m:oMathPara>
                  </a14:m>
                  <a:endParaRPr lang="en-US" sz="1700" dirty="0"/>
                </a:p>
              </p:txBody>
            </p:sp>
          </mc:Choice>
          <mc:Fallback>
            <p:sp>
              <p:nvSpPr>
                <p:cNvPr id="9" name="Textfeld 8">
                  <a:extLst>
                    <a:ext uri="{FF2B5EF4-FFF2-40B4-BE49-F238E27FC236}">
                      <a16:creationId xmlns:a16="http://schemas.microsoft.com/office/drawing/2014/main" id="{02B641A0-16AE-474B-87C0-57CC00D524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6923" y="5159247"/>
                  <a:ext cx="1365182" cy="279244"/>
                </a:xfrm>
                <a:prstGeom prst="rect">
                  <a:avLst/>
                </a:prstGeom>
                <a:blipFill>
                  <a:blip r:embed="rId3"/>
                  <a:stretch>
                    <a:fillRect l="-3125" t="-2174" b="-32609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" name="Textfeld 9">
                  <a:extLst>
                    <a:ext uri="{FF2B5EF4-FFF2-40B4-BE49-F238E27FC236}">
                      <a16:creationId xmlns:a16="http://schemas.microsoft.com/office/drawing/2014/main" id="{22784674-9E81-4275-9E33-6B6F5A24784E}"/>
                    </a:ext>
                  </a:extLst>
                </p:cNvPr>
                <p:cNvSpPr txBox="1"/>
                <p:nvPr/>
              </p:nvSpPr>
              <p:spPr>
                <a:xfrm>
                  <a:off x="6104971" y="5159247"/>
                  <a:ext cx="1158394" cy="2792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sz="17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7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d>
                              <m:dPr>
                                <m:ctrlPr>
                                  <a:rPr lang="de-DE" sz="17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17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</m:sup>
                        </m:sSup>
                        <m:r>
                          <a:rPr lang="de-DE" sz="17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sz="1700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de-DE" sz="1700" i="1">
                            <a:latin typeface="Cambria Math" panose="02040503050406030204" pitchFamily="18" charset="0"/>
                          </a:rPr>
                          <m:t>),</m:t>
                        </m:r>
                        <m:sSup>
                          <m:sSupPr>
                            <m:ctrlPr>
                              <a:rPr lang="de-DE" sz="17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7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d>
                              <m:dPr>
                                <m:ctrlPr>
                                  <a:rPr lang="de-DE" sz="17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sz="17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</m:sup>
                        </m:sSup>
                      </m:oMath>
                    </m:oMathPara>
                  </a14:m>
                  <a:endParaRPr lang="en-US" sz="1700" dirty="0"/>
                </a:p>
              </p:txBody>
            </p:sp>
          </mc:Choice>
          <mc:Fallback>
            <p:sp>
              <p:nvSpPr>
                <p:cNvPr id="10" name="Textfeld 9">
                  <a:extLst>
                    <a:ext uri="{FF2B5EF4-FFF2-40B4-BE49-F238E27FC236}">
                      <a16:creationId xmlns:a16="http://schemas.microsoft.com/office/drawing/2014/main" id="{22784674-9E81-4275-9E33-6B6F5A24784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4971" y="5159247"/>
                  <a:ext cx="1158394" cy="279244"/>
                </a:xfrm>
                <a:prstGeom prst="rect">
                  <a:avLst/>
                </a:prstGeom>
                <a:blipFill>
                  <a:blip r:embed="rId4"/>
                  <a:stretch>
                    <a:fillRect l="-3684" t="-2174" b="-32609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5C269404-3902-4F5C-94AE-7DFA6C191155}"/>
                </a:ext>
              </a:extLst>
            </p:cNvPr>
            <p:cNvCxnSpPr/>
            <p:nvPr/>
          </p:nvCxnSpPr>
          <p:spPr>
            <a:xfrm>
              <a:off x="1968285" y="3482681"/>
              <a:ext cx="550189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C52F9E88-C514-4010-8182-EBEE775BA670}"/>
                </a:ext>
              </a:extLst>
            </p:cNvPr>
            <p:cNvCxnSpPr/>
            <p:nvPr/>
          </p:nvCxnSpPr>
          <p:spPr>
            <a:xfrm>
              <a:off x="1968285" y="2922159"/>
              <a:ext cx="5501898" cy="0"/>
            </a:xfrm>
            <a:prstGeom prst="line">
              <a:avLst/>
            </a:prstGeom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Textfeld 13">
                  <a:extLst>
                    <a:ext uri="{FF2B5EF4-FFF2-40B4-BE49-F238E27FC236}">
                      <a16:creationId xmlns:a16="http://schemas.microsoft.com/office/drawing/2014/main" id="{9A22DFA8-6FD4-4993-85DC-5AA15AF3CBBF}"/>
                    </a:ext>
                  </a:extLst>
                </p:cNvPr>
                <p:cNvSpPr txBox="1"/>
                <p:nvPr/>
              </p:nvSpPr>
              <p:spPr>
                <a:xfrm>
                  <a:off x="1960869" y="3091935"/>
                  <a:ext cx="1323504" cy="35932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de-DE" sz="160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de-DE" sz="1600"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sSub>
                              <m:sSubPr>
                                <m:ctrlPr>
                                  <a:rPr lang="de-DE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sSup>
                                  <m:sSupPr>
                                    <m:ctrlPr>
                                      <a:rPr lang="de-DE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de-DE" sz="16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de-DE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de-DE" sz="1600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de-DE" sz="1600" i="1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</m:sup>
                                </m:sSup>
                              </m:sub>
                            </m:sSub>
                          </m:e>
                        </m:func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𝑌</m:t>
                        </m:r>
                        <m:r>
                          <a:rPr lang="de-DE" sz="1600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>
            <p:sp>
              <p:nvSpPr>
                <p:cNvPr id="14" name="Textfeld 13">
                  <a:extLst>
                    <a:ext uri="{FF2B5EF4-FFF2-40B4-BE49-F238E27FC236}">
                      <a16:creationId xmlns:a16="http://schemas.microsoft.com/office/drawing/2014/main" id="{9A22DFA8-6FD4-4993-85DC-5AA15AF3CB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0869" y="3091935"/>
                  <a:ext cx="1323504" cy="359329"/>
                </a:xfrm>
                <a:prstGeom prst="rect">
                  <a:avLst/>
                </a:prstGeom>
                <a:blipFill>
                  <a:blip r:embed="rId5"/>
                  <a:stretch>
                    <a:fillRect b="-508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41CAFA20-C609-411E-89E8-4DC6F4FD14D9}"/>
                    </a:ext>
                  </a:extLst>
                </p:cNvPr>
                <p:cNvSpPr txBox="1"/>
                <p:nvPr/>
              </p:nvSpPr>
              <p:spPr>
                <a:xfrm>
                  <a:off x="1960869" y="2531413"/>
                  <a:ext cx="1158394" cy="35932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de-DE" sz="16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de-DE" sz="160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sSub>
                              <m:sSubPr>
                                <m:ctrlPr>
                                  <a:rPr lang="de-DE" sz="1600" i="1">
                                    <a:solidFill>
                                      <a:schemeClr val="accent4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1600" i="1">
                                    <a:solidFill>
                                      <a:schemeClr val="accent4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sSup>
                                  <m:sSupPr>
                                    <m:ctrlPr>
                                      <a:rPr lang="de-DE" sz="1600" i="1">
                                        <a:solidFill>
                                          <a:schemeClr val="accent4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de-DE" sz="1600" i="1">
                                        <a:solidFill>
                                          <a:schemeClr val="accent4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de-DE" sz="1600" i="1">
                                            <a:solidFill>
                                              <a:schemeClr val="accent4">
                                                <a:lumMod val="50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de-DE" sz="1600" b="0" i="1" smtClean="0">
                                            <a:solidFill>
                                              <a:schemeClr val="accent4">
                                                <a:lumMod val="50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sup>
                                </m:sSup>
                              </m:sub>
                            </m:sSub>
                          </m:e>
                        </m:func>
                        <m:r>
                          <a:rPr lang="de-DE" sz="16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sz="16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  <m:r>
                          <a:rPr lang="de-DE" sz="16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1600" dirty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mc:Choice>
          <mc:Fallback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41CAFA20-C609-411E-89E8-4DC6F4FD14D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0869" y="2531413"/>
                  <a:ext cx="1158394" cy="359329"/>
                </a:xfrm>
                <a:prstGeom prst="rect">
                  <a:avLst/>
                </a:prstGeom>
                <a:blipFill>
                  <a:blip r:embed="rId6"/>
                  <a:stretch>
                    <a:fillRect b="-508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Gerade Verbindung mit Pfeil 16">
              <a:extLst>
                <a:ext uri="{FF2B5EF4-FFF2-40B4-BE49-F238E27FC236}">
                  <a16:creationId xmlns:a16="http://schemas.microsoft.com/office/drawing/2014/main" id="{454F2FA1-A618-4642-A99E-AD33B0C63D09}"/>
                </a:ext>
              </a:extLst>
            </p:cNvPr>
            <p:cNvCxnSpPr/>
            <p:nvPr/>
          </p:nvCxnSpPr>
          <p:spPr>
            <a:xfrm flipV="1">
              <a:off x="3147109" y="4254285"/>
              <a:ext cx="0" cy="805912"/>
            </a:xfrm>
            <a:prstGeom prst="straightConnector1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>
              <a:extLst>
                <a:ext uri="{FF2B5EF4-FFF2-40B4-BE49-F238E27FC236}">
                  <a16:creationId xmlns:a16="http://schemas.microsoft.com/office/drawing/2014/main" id="{F3D693AA-4918-4B7F-8F79-E6C5A9C584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99583" y="3482680"/>
              <a:ext cx="0" cy="1577517"/>
            </a:xfrm>
            <a:prstGeom prst="straightConnector1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087F1852-A2AE-4C41-B3F9-A648BA03FB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04238" y="2922158"/>
              <a:ext cx="0" cy="2138040"/>
            </a:xfrm>
            <a:prstGeom prst="straightConnector1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CF1B4A2E-998F-4123-AEB9-31D0D0D49B0F}"/>
                    </a:ext>
                  </a:extLst>
                </p:cNvPr>
                <p:cNvSpPr txBox="1"/>
                <p:nvPr/>
              </p:nvSpPr>
              <p:spPr>
                <a:xfrm rot="16200000">
                  <a:off x="1055890" y="3643627"/>
                  <a:ext cx="1235851" cy="22942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ELBO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d>
                              <m:dPr>
                                <m:ctrlPr>
                                  <a:rPr lang="de-DE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de-DE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d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CF1B4A2E-998F-4123-AEB9-31D0D0D49B0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055890" y="3643627"/>
                  <a:ext cx="1235851" cy="229422"/>
                </a:xfrm>
                <a:prstGeom prst="rect">
                  <a:avLst/>
                </a:prstGeom>
                <a:blipFill>
                  <a:blip r:embed="rId7"/>
                  <a:stretch>
                    <a:fillRect t="-13793" r="-54054" b="-689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342313DA-476C-44BF-A172-5662C29591A3}"/>
              </a:ext>
            </a:extLst>
          </p:cNvPr>
          <p:cNvSpPr txBox="1"/>
          <p:nvPr/>
        </p:nvSpPr>
        <p:spPr>
          <a:xfrm>
            <a:off x="3038787" y="3453246"/>
            <a:ext cx="890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+mj-lt"/>
              </a:rPr>
              <a:t>E </a:t>
            </a:r>
            <a:r>
              <a:rPr lang="de-DE" sz="2200" dirty="0" err="1">
                <a:latin typeface="+mj-lt"/>
              </a:rPr>
              <a:t>Step</a:t>
            </a:r>
            <a:endParaRPr lang="en-US" sz="2200" dirty="0">
              <a:latin typeface="+mj-lt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2597FB7A-99FC-4BE5-B020-74764FAF6C67}"/>
              </a:ext>
            </a:extLst>
          </p:cNvPr>
          <p:cNvSpPr txBox="1"/>
          <p:nvPr/>
        </p:nvSpPr>
        <p:spPr>
          <a:xfrm>
            <a:off x="4792947" y="3453246"/>
            <a:ext cx="99142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+mj-lt"/>
              </a:rPr>
              <a:t>M </a:t>
            </a:r>
            <a:r>
              <a:rPr lang="de-DE" sz="2200" dirty="0" err="1">
                <a:latin typeface="+mj-lt"/>
              </a:rPr>
              <a:t>Step</a:t>
            </a: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097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6zFGBhdAqCr9fbTK</dc:creator>
  <cp:lastModifiedBy>Dirk Ostwald</cp:lastModifiedBy>
  <cp:revision>5</cp:revision>
  <dcterms:created xsi:type="dcterms:W3CDTF">2020-06-01T15:01:03Z</dcterms:created>
  <dcterms:modified xsi:type="dcterms:W3CDTF">2021-11-17T08:29:34Z</dcterms:modified>
</cp:coreProperties>
</file>