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6840538" cy="6840538"/>
  <p:notesSz cx="6858000" cy="9144000"/>
  <p:defaultTextStyle>
    <a:defPPr>
      <a:defRPr lang="en-US"/>
    </a:defPPr>
    <a:lvl1pPr marL="0" algn="l" defTabSz="781566" rtl="0" eaLnBrk="1" latinLnBrk="0" hangingPunct="1">
      <a:defRPr sz="1539" kern="1200">
        <a:solidFill>
          <a:schemeClr val="tx1"/>
        </a:solidFill>
        <a:latin typeface="+mn-lt"/>
        <a:ea typeface="+mn-ea"/>
        <a:cs typeface="+mn-cs"/>
      </a:defRPr>
    </a:lvl1pPr>
    <a:lvl2pPr marL="390782" algn="l" defTabSz="781566" rtl="0" eaLnBrk="1" latinLnBrk="0" hangingPunct="1">
      <a:defRPr sz="1539" kern="1200">
        <a:solidFill>
          <a:schemeClr val="tx1"/>
        </a:solidFill>
        <a:latin typeface="+mn-lt"/>
        <a:ea typeface="+mn-ea"/>
        <a:cs typeface="+mn-cs"/>
      </a:defRPr>
    </a:lvl2pPr>
    <a:lvl3pPr marL="781566" algn="l" defTabSz="781566" rtl="0" eaLnBrk="1" latinLnBrk="0" hangingPunct="1">
      <a:defRPr sz="1539" kern="1200">
        <a:solidFill>
          <a:schemeClr val="tx1"/>
        </a:solidFill>
        <a:latin typeface="+mn-lt"/>
        <a:ea typeface="+mn-ea"/>
        <a:cs typeface="+mn-cs"/>
      </a:defRPr>
    </a:lvl3pPr>
    <a:lvl4pPr marL="1172348" algn="l" defTabSz="781566" rtl="0" eaLnBrk="1" latinLnBrk="0" hangingPunct="1">
      <a:defRPr sz="1539" kern="1200">
        <a:solidFill>
          <a:schemeClr val="tx1"/>
        </a:solidFill>
        <a:latin typeface="+mn-lt"/>
        <a:ea typeface="+mn-ea"/>
        <a:cs typeface="+mn-cs"/>
      </a:defRPr>
    </a:lvl4pPr>
    <a:lvl5pPr marL="1563130" algn="l" defTabSz="781566" rtl="0" eaLnBrk="1" latinLnBrk="0" hangingPunct="1">
      <a:defRPr sz="1539" kern="1200">
        <a:solidFill>
          <a:schemeClr val="tx1"/>
        </a:solidFill>
        <a:latin typeface="+mn-lt"/>
        <a:ea typeface="+mn-ea"/>
        <a:cs typeface="+mn-cs"/>
      </a:defRPr>
    </a:lvl5pPr>
    <a:lvl6pPr marL="1953912" algn="l" defTabSz="781566" rtl="0" eaLnBrk="1" latinLnBrk="0" hangingPunct="1">
      <a:defRPr sz="1539" kern="1200">
        <a:solidFill>
          <a:schemeClr val="tx1"/>
        </a:solidFill>
        <a:latin typeface="+mn-lt"/>
        <a:ea typeface="+mn-ea"/>
        <a:cs typeface="+mn-cs"/>
      </a:defRPr>
    </a:lvl6pPr>
    <a:lvl7pPr marL="2344695" algn="l" defTabSz="781566" rtl="0" eaLnBrk="1" latinLnBrk="0" hangingPunct="1">
      <a:defRPr sz="1539" kern="1200">
        <a:solidFill>
          <a:schemeClr val="tx1"/>
        </a:solidFill>
        <a:latin typeface="+mn-lt"/>
        <a:ea typeface="+mn-ea"/>
        <a:cs typeface="+mn-cs"/>
      </a:defRPr>
    </a:lvl7pPr>
    <a:lvl8pPr marL="2735477" algn="l" defTabSz="781566" rtl="0" eaLnBrk="1" latinLnBrk="0" hangingPunct="1">
      <a:defRPr sz="1539" kern="1200">
        <a:solidFill>
          <a:schemeClr val="tx1"/>
        </a:solidFill>
        <a:latin typeface="+mn-lt"/>
        <a:ea typeface="+mn-ea"/>
        <a:cs typeface="+mn-cs"/>
      </a:defRPr>
    </a:lvl8pPr>
    <a:lvl9pPr marL="3126256" algn="l" defTabSz="781566" rtl="0" eaLnBrk="1" latinLnBrk="0" hangingPunct="1">
      <a:defRPr sz="15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21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2484" y="108"/>
      </p:cViewPr>
      <p:guideLst>
        <p:guide orient="horz" pos="2155"/>
        <p:guide pos="21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20ACD-0AA8-43CE-8033-39250CB2402D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18796-5A44-49DC-81F5-93B9167A590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28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81566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1pPr>
    <a:lvl2pPr marL="390782" algn="l" defTabSz="781566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2pPr>
    <a:lvl3pPr marL="781566" algn="l" defTabSz="781566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3pPr>
    <a:lvl4pPr marL="1172348" algn="l" defTabSz="781566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4pPr>
    <a:lvl5pPr marL="1563130" algn="l" defTabSz="781566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5pPr>
    <a:lvl6pPr marL="1953912" algn="l" defTabSz="781566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6pPr>
    <a:lvl7pPr marL="2344695" algn="l" defTabSz="781566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7pPr>
    <a:lvl8pPr marL="2735477" algn="l" defTabSz="781566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8pPr>
    <a:lvl9pPr marL="3126256" algn="l" defTabSz="781566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714500" y="685800"/>
            <a:ext cx="3429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18796-5A44-49DC-81F5-93B9167A590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894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3041" y="2125003"/>
            <a:ext cx="5814457" cy="146628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6085" y="3876308"/>
            <a:ext cx="4788377" cy="1748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21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5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59394" y="273939"/>
            <a:ext cx="1539121" cy="5836626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030" y="273939"/>
            <a:ext cx="4503354" cy="5836626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95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356" y="4395683"/>
            <a:ext cx="5814457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0356" y="2899313"/>
            <a:ext cx="5814457" cy="149636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75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027" y="1596130"/>
            <a:ext cx="3021238" cy="4514439"/>
          </a:xfrm>
        </p:spPr>
        <p:txBody>
          <a:bodyPr/>
          <a:lstStyle>
            <a:lvl1pPr>
              <a:defRPr sz="2798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77273" y="1596130"/>
            <a:ext cx="3021238" cy="4514439"/>
          </a:xfrm>
        </p:spPr>
        <p:txBody>
          <a:bodyPr/>
          <a:lstStyle>
            <a:lvl1pPr>
              <a:defRPr sz="2798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35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030" y="1531207"/>
            <a:ext cx="3022426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9" indent="0">
              <a:buNone/>
              <a:defRPr sz="2000" b="1"/>
            </a:lvl2pPr>
            <a:lvl3pPr marL="914317" indent="0">
              <a:buNone/>
              <a:defRPr sz="1800" b="1"/>
            </a:lvl3pPr>
            <a:lvl4pPr marL="1371477" indent="0">
              <a:buNone/>
              <a:defRPr sz="1600" b="1"/>
            </a:lvl4pPr>
            <a:lvl5pPr marL="1828635" indent="0">
              <a:buNone/>
              <a:defRPr sz="1600" b="1"/>
            </a:lvl5pPr>
            <a:lvl6pPr marL="2285793" indent="0">
              <a:buNone/>
              <a:defRPr sz="1600" b="1"/>
            </a:lvl6pPr>
            <a:lvl7pPr marL="2742952" indent="0">
              <a:buNone/>
              <a:defRPr sz="1600" b="1"/>
            </a:lvl7pPr>
            <a:lvl8pPr marL="3200112" indent="0">
              <a:buNone/>
              <a:defRPr sz="1600" b="1"/>
            </a:lvl8pPr>
            <a:lvl9pPr marL="3657268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030" y="2169340"/>
            <a:ext cx="3022426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74903" y="1531207"/>
            <a:ext cx="3023613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9" indent="0">
              <a:buNone/>
              <a:defRPr sz="2000" b="1"/>
            </a:lvl2pPr>
            <a:lvl3pPr marL="914317" indent="0">
              <a:buNone/>
              <a:defRPr sz="1800" b="1"/>
            </a:lvl3pPr>
            <a:lvl4pPr marL="1371477" indent="0">
              <a:buNone/>
              <a:defRPr sz="1600" b="1"/>
            </a:lvl4pPr>
            <a:lvl5pPr marL="1828635" indent="0">
              <a:buNone/>
              <a:defRPr sz="1600" b="1"/>
            </a:lvl5pPr>
            <a:lvl6pPr marL="2285793" indent="0">
              <a:buNone/>
              <a:defRPr sz="1600" b="1"/>
            </a:lvl6pPr>
            <a:lvl7pPr marL="2742952" indent="0">
              <a:buNone/>
              <a:defRPr sz="1600" b="1"/>
            </a:lvl7pPr>
            <a:lvl8pPr marL="3200112" indent="0">
              <a:buNone/>
              <a:defRPr sz="1600" b="1"/>
            </a:lvl8pPr>
            <a:lvl9pPr marL="3657268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74903" y="2169340"/>
            <a:ext cx="3023613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8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030" y="272355"/>
            <a:ext cx="2250490" cy="115909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74462" y="272355"/>
            <a:ext cx="3824051" cy="5838210"/>
          </a:xfrm>
        </p:spPr>
        <p:txBody>
          <a:bodyPr/>
          <a:lstStyle>
            <a:lvl1pPr>
              <a:defRPr sz="3200"/>
            </a:lvl1pPr>
            <a:lvl2pPr>
              <a:defRPr sz="2798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030" y="1431450"/>
            <a:ext cx="2250490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57159" indent="0">
              <a:buNone/>
              <a:defRPr sz="1200"/>
            </a:lvl2pPr>
            <a:lvl3pPr marL="914317" indent="0">
              <a:buNone/>
              <a:defRPr sz="1000"/>
            </a:lvl3pPr>
            <a:lvl4pPr marL="1371477" indent="0">
              <a:buNone/>
              <a:defRPr sz="900"/>
            </a:lvl4pPr>
            <a:lvl5pPr marL="1828635" indent="0">
              <a:buNone/>
              <a:defRPr sz="900"/>
            </a:lvl5pPr>
            <a:lvl6pPr marL="2285793" indent="0">
              <a:buNone/>
              <a:defRPr sz="900"/>
            </a:lvl6pPr>
            <a:lvl7pPr marL="2742952" indent="0">
              <a:buNone/>
              <a:defRPr sz="900"/>
            </a:lvl7pPr>
            <a:lvl8pPr marL="3200112" indent="0">
              <a:buNone/>
              <a:defRPr sz="900"/>
            </a:lvl8pPr>
            <a:lvl9pPr marL="3657268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3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0796" y="4788381"/>
            <a:ext cx="4104323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0796" y="611219"/>
            <a:ext cx="4104323" cy="4104323"/>
          </a:xfrm>
        </p:spPr>
        <p:txBody>
          <a:bodyPr/>
          <a:lstStyle>
            <a:lvl1pPr marL="0" indent="0">
              <a:buNone/>
              <a:defRPr sz="3200"/>
            </a:lvl1pPr>
            <a:lvl2pPr marL="457159" indent="0">
              <a:buNone/>
              <a:defRPr sz="2798"/>
            </a:lvl2pPr>
            <a:lvl3pPr marL="914317" indent="0">
              <a:buNone/>
              <a:defRPr sz="2400"/>
            </a:lvl3pPr>
            <a:lvl4pPr marL="1371477" indent="0">
              <a:buNone/>
              <a:defRPr sz="2000"/>
            </a:lvl4pPr>
            <a:lvl5pPr marL="1828635" indent="0">
              <a:buNone/>
              <a:defRPr sz="2000"/>
            </a:lvl5pPr>
            <a:lvl6pPr marL="2285793" indent="0">
              <a:buNone/>
              <a:defRPr sz="2000"/>
            </a:lvl6pPr>
            <a:lvl7pPr marL="2742952" indent="0">
              <a:buNone/>
              <a:defRPr sz="2000"/>
            </a:lvl7pPr>
            <a:lvl8pPr marL="3200112" indent="0">
              <a:buNone/>
              <a:defRPr sz="2000"/>
            </a:lvl8pPr>
            <a:lvl9pPr marL="365726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0796" y="5353673"/>
            <a:ext cx="4104323" cy="802813"/>
          </a:xfrm>
        </p:spPr>
        <p:txBody>
          <a:bodyPr/>
          <a:lstStyle>
            <a:lvl1pPr marL="0" indent="0">
              <a:buNone/>
              <a:defRPr sz="1400"/>
            </a:lvl1pPr>
            <a:lvl2pPr marL="457159" indent="0">
              <a:buNone/>
              <a:defRPr sz="1200"/>
            </a:lvl2pPr>
            <a:lvl3pPr marL="914317" indent="0">
              <a:buNone/>
              <a:defRPr sz="1000"/>
            </a:lvl3pPr>
            <a:lvl4pPr marL="1371477" indent="0">
              <a:buNone/>
              <a:defRPr sz="900"/>
            </a:lvl4pPr>
            <a:lvl5pPr marL="1828635" indent="0">
              <a:buNone/>
              <a:defRPr sz="900"/>
            </a:lvl5pPr>
            <a:lvl6pPr marL="2285793" indent="0">
              <a:buNone/>
              <a:defRPr sz="900"/>
            </a:lvl6pPr>
            <a:lvl7pPr marL="2742952" indent="0">
              <a:buNone/>
              <a:defRPr sz="900"/>
            </a:lvl7pPr>
            <a:lvl8pPr marL="3200112" indent="0">
              <a:buNone/>
              <a:defRPr sz="900"/>
            </a:lvl8pPr>
            <a:lvl9pPr marL="3657268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9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030" y="273943"/>
            <a:ext cx="6156484" cy="1140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030" y="1596130"/>
            <a:ext cx="6156484" cy="4514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030" y="6340170"/>
            <a:ext cx="1596126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37187" y="6340170"/>
            <a:ext cx="2166170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02388" y="6340170"/>
            <a:ext cx="1596126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8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31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8" indent="-342868" algn="l" defTabSz="914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84" indent="-285723" algn="l" defTabSz="914317" rtl="0" eaLnBrk="1" latinLnBrk="0" hangingPunct="1">
        <a:spcBef>
          <a:spcPct val="20000"/>
        </a:spcBef>
        <a:buFont typeface="Arial" panose="020B0604020202020204" pitchFamily="34" charset="0"/>
        <a:buChar char="–"/>
        <a:defRPr sz="2798" kern="1200">
          <a:solidFill>
            <a:schemeClr val="tx1"/>
          </a:solidFill>
          <a:latin typeface="+mn-lt"/>
          <a:ea typeface="+mn-ea"/>
          <a:cs typeface="+mn-cs"/>
        </a:defRPr>
      </a:lvl2pPr>
      <a:lvl3pPr marL="1142897" indent="-228580" algn="l" defTabSz="914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55" indent="-228580" algn="l" defTabSz="91431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15" indent="-228580" algn="l" defTabSz="91431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74" indent="-228580" algn="l" defTabSz="914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2" indent="-228580" algn="l" defTabSz="914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1" indent="-228580" algn="l" defTabSz="914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49" indent="-228580" algn="l" defTabSz="914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7" algn="l" defTabSz="9143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7" algn="l" defTabSz="9143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5" algn="l" defTabSz="9143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3" algn="l" defTabSz="9143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2" algn="l" defTabSz="9143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68" algn="l" defTabSz="9143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A4E4F4B-2A12-4BA8-BC72-358906C17F5E}"/>
              </a:ext>
            </a:extLst>
          </p:cNvPr>
          <p:cNvGrpSpPr/>
          <p:nvPr/>
        </p:nvGrpSpPr>
        <p:grpSpPr>
          <a:xfrm>
            <a:off x="556986" y="842626"/>
            <a:ext cx="5559672" cy="5155285"/>
            <a:chOff x="1673202" y="933727"/>
            <a:chExt cx="5559672" cy="5155285"/>
          </a:xfrm>
        </p:grpSpPr>
        <p:grpSp>
          <p:nvGrpSpPr>
            <p:cNvPr id="138" name="Gruppieren 137"/>
            <p:cNvGrpSpPr/>
            <p:nvPr/>
          </p:nvGrpSpPr>
          <p:grpSpPr>
            <a:xfrm>
              <a:off x="2199852" y="1117409"/>
              <a:ext cx="4511574" cy="4549080"/>
              <a:chOff x="2355951" y="1774357"/>
              <a:chExt cx="4511574" cy="4549080"/>
            </a:xfrm>
          </p:grpSpPr>
          <p:cxnSp>
            <p:nvCxnSpPr>
              <p:cNvPr id="122" name="Gerade Verbindung 121"/>
              <p:cNvCxnSpPr/>
              <p:nvPr/>
            </p:nvCxnSpPr>
            <p:spPr>
              <a:xfrm>
                <a:off x="3175101" y="1774357"/>
                <a:ext cx="3692424" cy="454908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Gerade Verbindung 122"/>
              <p:cNvCxnSpPr/>
              <p:nvPr/>
            </p:nvCxnSpPr>
            <p:spPr>
              <a:xfrm>
                <a:off x="2355951" y="2317282"/>
                <a:ext cx="3254274" cy="399663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5" name="Gerade Verbindung mit Pfeil 64"/>
            <p:cNvCxnSpPr/>
            <p:nvPr/>
          </p:nvCxnSpPr>
          <p:spPr>
            <a:xfrm flipV="1">
              <a:off x="2192237" y="933727"/>
              <a:ext cx="0" cy="4723237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 Verbindung mit Pfeil 66"/>
            <p:cNvCxnSpPr/>
            <p:nvPr/>
          </p:nvCxnSpPr>
          <p:spPr>
            <a:xfrm>
              <a:off x="2192237" y="5656964"/>
              <a:ext cx="4757458" cy="116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Ellipse 70"/>
            <p:cNvSpPr/>
            <p:nvPr/>
          </p:nvSpPr>
          <p:spPr>
            <a:xfrm>
              <a:off x="4755217" y="3272787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>
                <a:latin typeface="+mj-lt"/>
              </a:endParaRPr>
            </a:p>
          </p:txBody>
        </p:sp>
        <p:sp>
          <p:nvSpPr>
            <p:cNvPr id="75" name="Ellipse 74"/>
            <p:cNvSpPr/>
            <p:nvPr/>
          </p:nvSpPr>
          <p:spPr>
            <a:xfrm>
              <a:off x="6459026" y="4152344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>
                <a:latin typeface="+mj-lt"/>
              </a:endParaRPr>
            </a:p>
          </p:txBody>
        </p:sp>
        <p:sp>
          <p:nvSpPr>
            <p:cNvPr id="80" name="Ellipse 79"/>
            <p:cNvSpPr/>
            <p:nvPr/>
          </p:nvSpPr>
          <p:spPr>
            <a:xfrm>
              <a:off x="4226315" y="2205013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>
                <a:latin typeface="+mj-lt"/>
              </a:endParaRPr>
            </a:p>
          </p:txBody>
        </p:sp>
        <p:cxnSp>
          <p:nvCxnSpPr>
            <p:cNvPr id="81" name="Gerade Verbindung 80"/>
            <p:cNvCxnSpPr/>
            <p:nvPr/>
          </p:nvCxnSpPr>
          <p:spPr>
            <a:xfrm>
              <a:off x="2552277" y="1336484"/>
              <a:ext cx="3512563" cy="432048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2" name="Textfeld 81"/>
                <p:cNvSpPr txBox="1"/>
                <p:nvPr/>
              </p:nvSpPr>
              <p:spPr>
                <a:xfrm>
                  <a:off x="4114987" y="5658125"/>
                  <a:ext cx="520527" cy="4308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82" name="Textfeld 8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14987" y="5658125"/>
                  <a:ext cx="520527" cy="43088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3" name="Textfeld 82"/>
                <p:cNvSpPr txBox="1"/>
                <p:nvPr/>
              </p:nvSpPr>
              <p:spPr>
                <a:xfrm>
                  <a:off x="1673202" y="3355030"/>
                  <a:ext cx="527067" cy="4308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83" name="Textfeld 8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73202" y="3355030"/>
                  <a:ext cx="527067" cy="43088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8" name="Ellipse 87"/>
            <p:cNvSpPr/>
            <p:nvPr/>
          </p:nvSpPr>
          <p:spPr>
            <a:xfrm>
              <a:off x="2874380" y="2997259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>
                <a:latin typeface="+mj-lt"/>
              </a:endParaRPr>
            </a:p>
          </p:txBody>
        </p:sp>
        <p:sp>
          <p:nvSpPr>
            <p:cNvPr id="97" name="Ellipse 96"/>
            <p:cNvSpPr/>
            <p:nvPr/>
          </p:nvSpPr>
          <p:spPr>
            <a:xfrm>
              <a:off x="2700369" y="4442346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>
                <a:latin typeface="+mj-lt"/>
              </a:endParaRPr>
            </a:p>
          </p:txBody>
        </p:sp>
        <p:sp>
          <p:nvSpPr>
            <p:cNvPr id="99" name="Ellipse 98"/>
            <p:cNvSpPr/>
            <p:nvPr/>
          </p:nvSpPr>
          <p:spPr>
            <a:xfrm>
              <a:off x="4055362" y="4925118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58">
                <a:latin typeface="+mj-lt"/>
              </a:endParaRPr>
            </a:p>
          </p:txBody>
        </p:sp>
        <p:grpSp>
          <p:nvGrpSpPr>
            <p:cNvPr id="129" name="Gruppieren 128"/>
            <p:cNvGrpSpPr/>
            <p:nvPr/>
          </p:nvGrpSpPr>
          <p:grpSpPr>
            <a:xfrm>
              <a:off x="3738470" y="2373118"/>
              <a:ext cx="579530" cy="549238"/>
              <a:chOff x="3857625" y="3002358"/>
              <a:chExt cx="579530" cy="549238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" name="Rechteck 2"/>
                  <p:cNvSpPr/>
                  <p:nvPr/>
                </p:nvSpPr>
                <p:spPr>
                  <a:xfrm>
                    <a:off x="3897328" y="3225353"/>
                    <a:ext cx="539827" cy="3262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sz="1458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oMath>
                      </m:oMathPara>
                    </a14:m>
                    <a:endParaRPr lang="en-US" sz="145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3" name="Rechteck 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97328" y="3225353"/>
                    <a:ext cx="539827" cy="326243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7" name="Gerade Verbindung 6"/>
              <p:cNvCxnSpPr>
                <a:endCxn id="80" idx="3"/>
              </p:cNvCxnSpPr>
              <p:nvPr/>
            </p:nvCxnSpPr>
            <p:spPr>
              <a:xfrm flipV="1">
                <a:off x="3857625" y="3002358"/>
                <a:ext cx="472677" cy="4041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Gruppieren 129"/>
            <p:cNvGrpSpPr/>
            <p:nvPr/>
          </p:nvGrpSpPr>
          <p:grpSpPr>
            <a:xfrm>
              <a:off x="4463526" y="3413184"/>
              <a:ext cx="611299" cy="429928"/>
              <a:chOff x="4619625" y="4070132"/>
              <a:chExt cx="611299" cy="429928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00" name="Rechteck 99"/>
                  <p:cNvSpPr/>
                  <p:nvPr/>
                </p:nvSpPr>
                <p:spPr>
                  <a:xfrm>
                    <a:off x="4691097" y="4173817"/>
                    <a:ext cx="539827" cy="3262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sz="1458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oMath>
                      </m:oMathPara>
                    </a14:m>
                    <a:endParaRPr lang="en-US" sz="145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100" name="Rechteck 9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1097" y="4173817"/>
                    <a:ext cx="539827" cy="326243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01" name="Gerade Verbindung 100"/>
              <p:cNvCxnSpPr>
                <a:endCxn id="71" idx="3"/>
              </p:cNvCxnSpPr>
              <p:nvPr/>
            </p:nvCxnSpPr>
            <p:spPr>
              <a:xfrm flipV="1">
                <a:off x="4619625" y="4070132"/>
                <a:ext cx="315779" cy="26296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Gruppieren 130"/>
            <p:cNvGrpSpPr/>
            <p:nvPr/>
          </p:nvGrpSpPr>
          <p:grpSpPr>
            <a:xfrm>
              <a:off x="5585173" y="4292741"/>
              <a:ext cx="980157" cy="789356"/>
              <a:chOff x="5741272" y="4949689"/>
              <a:chExt cx="980157" cy="789356"/>
            </a:xfrm>
          </p:grpSpPr>
          <p:cxnSp>
            <p:nvCxnSpPr>
              <p:cNvPr id="102" name="Gerade Verbindung 101"/>
              <p:cNvCxnSpPr>
                <a:endCxn id="75" idx="3"/>
              </p:cNvCxnSpPr>
              <p:nvPr/>
            </p:nvCxnSpPr>
            <p:spPr>
              <a:xfrm flipV="1">
                <a:off x="5741272" y="4949689"/>
                <a:ext cx="897941" cy="789356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03" name="Rechteck 102"/>
                  <p:cNvSpPr/>
                  <p:nvPr/>
                </p:nvSpPr>
                <p:spPr>
                  <a:xfrm>
                    <a:off x="6181602" y="5225344"/>
                    <a:ext cx="539827" cy="3262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sz="1458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oMath>
                      </m:oMathPara>
                    </a14:m>
                    <a:endParaRPr lang="en-US" sz="145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103" name="Rechteck 10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81602" y="5225344"/>
                    <a:ext cx="539827" cy="326243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39" name="Gruppieren 138"/>
            <p:cNvGrpSpPr/>
            <p:nvPr/>
          </p:nvGrpSpPr>
          <p:grpSpPr>
            <a:xfrm>
              <a:off x="2914464" y="2378222"/>
              <a:ext cx="660847" cy="643126"/>
              <a:chOff x="3070563" y="3035170"/>
              <a:chExt cx="660847" cy="643126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04" name="Rechteck 103"/>
                  <p:cNvSpPr/>
                  <p:nvPr/>
                </p:nvSpPr>
                <p:spPr>
                  <a:xfrm>
                    <a:off x="3070563" y="3035170"/>
                    <a:ext cx="539827" cy="3262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sz="1458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oMath>
                      </m:oMathPara>
                    </a14:m>
                    <a:endParaRPr lang="en-US" sz="145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104" name="Rechteck 10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70563" y="3035170"/>
                    <a:ext cx="539827" cy="326243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4" name="Gerade Verbindung 43"/>
              <p:cNvCxnSpPr/>
              <p:nvPr/>
            </p:nvCxnSpPr>
            <p:spPr>
              <a:xfrm flipV="1">
                <a:off x="3194964" y="3238900"/>
                <a:ext cx="536446" cy="439396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3" name="Gruppieren 132"/>
            <p:cNvGrpSpPr/>
            <p:nvPr/>
          </p:nvGrpSpPr>
          <p:grpSpPr>
            <a:xfrm>
              <a:off x="2831241" y="3364555"/>
              <a:ext cx="1296838" cy="1111404"/>
              <a:chOff x="2987340" y="4021503"/>
              <a:chExt cx="1296838" cy="1111404"/>
            </a:xfrm>
          </p:grpSpPr>
          <p:cxnSp>
            <p:nvCxnSpPr>
              <p:cNvPr id="47" name="Gerade Verbindung 46"/>
              <p:cNvCxnSpPr/>
              <p:nvPr/>
            </p:nvCxnSpPr>
            <p:spPr>
              <a:xfrm flipV="1">
                <a:off x="2987340" y="4021503"/>
                <a:ext cx="1296838" cy="111140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20" name="Rechteck 119"/>
                  <p:cNvSpPr/>
                  <p:nvPr/>
                </p:nvSpPr>
                <p:spPr>
                  <a:xfrm>
                    <a:off x="3161702" y="4271670"/>
                    <a:ext cx="539827" cy="3262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sz="1458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oMath>
                      </m:oMathPara>
                    </a14:m>
                    <a:endParaRPr lang="en-US" sz="145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120" name="Rechteck 11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61702" y="4271670"/>
                    <a:ext cx="539827" cy="326243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32" name="Gruppieren 131"/>
            <p:cNvGrpSpPr/>
            <p:nvPr/>
          </p:nvGrpSpPr>
          <p:grpSpPr>
            <a:xfrm>
              <a:off x="4214811" y="4044181"/>
              <a:ext cx="723943" cy="905025"/>
              <a:chOff x="4370910" y="4701129"/>
              <a:chExt cx="723943" cy="905025"/>
            </a:xfrm>
          </p:grpSpPr>
          <p:cxnSp>
            <p:nvCxnSpPr>
              <p:cNvPr id="50" name="Gerade Verbindung 49"/>
              <p:cNvCxnSpPr/>
              <p:nvPr/>
            </p:nvCxnSpPr>
            <p:spPr>
              <a:xfrm flipV="1">
                <a:off x="4370910" y="4973777"/>
                <a:ext cx="723943" cy="632377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21" name="Rechteck 120"/>
                  <p:cNvSpPr/>
                  <p:nvPr/>
                </p:nvSpPr>
                <p:spPr>
                  <a:xfrm>
                    <a:off x="4449476" y="4701129"/>
                    <a:ext cx="539827" cy="3262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de-DE" sz="1458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de-DE" sz="1458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oMath>
                      </m:oMathPara>
                    </a14:m>
                    <a:endParaRPr lang="en-US" sz="1458" dirty="0">
                      <a:latin typeface="+mj-lt"/>
                    </a:endParaRPr>
                  </a:p>
                </p:txBody>
              </p:sp>
            </mc:Choice>
            <mc:Fallback>
              <p:sp>
                <p:nvSpPr>
                  <p:cNvPr id="121" name="Rechteck 120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49476" y="4701129"/>
                    <a:ext cx="539827" cy="326243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4" name="Textfeld 133"/>
                <p:cNvSpPr txBox="1"/>
                <p:nvPr/>
              </p:nvSpPr>
              <p:spPr>
                <a:xfrm>
                  <a:off x="5102163" y="3477159"/>
                  <a:ext cx="2130711" cy="53642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  <a:ea typeface="Cambria Math"/>
                              </a:rPr>
                              <m:t>←</m:t>
                            </m:r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limLow>
                              <m:limLow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de-DE" sz="2000">
                                    <a:latin typeface="Cambria Math" panose="02040503050406030204" pitchFamily="18" charset="0"/>
                                  </a:rPr>
                                  <m:t>min</m:t>
                                </m:r>
                              </m:e>
                              <m:lim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=1,…,6</m:t>
                                </m:r>
                              </m:lim>
                            </m:limLow>
                          </m:fName>
                          <m:e>
                            <m:sSup>
                              <m:sSup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p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p>
                          </m:e>
                        </m:func>
                      </m:oMath>
                    </m:oMathPara>
                  </a14:m>
                  <a:endParaRPr lang="en-US" sz="20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134" name="Textfeld 1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02163" y="3477159"/>
                  <a:ext cx="2130711" cy="536429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8" name="Rechteck 37">
                  <a:extLst>
                    <a:ext uri="{FF2B5EF4-FFF2-40B4-BE49-F238E27FC236}">
                      <a16:creationId xmlns:a16="http://schemas.microsoft.com/office/drawing/2014/main" id="{ECBCA160-EF41-45FE-9A09-C96593AD2243}"/>
                    </a:ext>
                  </a:extLst>
                </p:cNvPr>
                <p:cNvSpPr/>
                <p:nvPr/>
              </p:nvSpPr>
              <p:spPr>
                <a:xfrm>
                  <a:off x="4398415" y="2030856"/>
                  <a:ext cx="534441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458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oMath>
                    </m:oMathPara>
                  </a14:m>
                  <a:endParaRPr lang="en-US" sz="1458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38" name="Rechteck 37">
                  <a:extLst>
                    <a:ext uri="{FF2B5EF4-FFF2-40B4-BE49-F238E27FC236}">
                      <a16:creationId xmlns:a16="http://schemas.microsoft.com/office/drawing/2014/main" id="{ECBCA160-EF41-45FE-9A09-C96593AD224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98415" y="2030856"/>
                  <a:ext cx="534441" cy="326243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5091A37A-945D-489A-B970-D95CF85AA830}"/>
                    </a:ext>
                  </a:extLst>
                </p:cNvPr>
                <p:cNvSpPr/>
                <p:nvPr/>
              </p:nvSpPr>
              <p:spPr>
                <a:xfrm>
                  <a:off x="2308515" y="2889096"/>
                  <a:ext cx="534441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458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oMath>
                    </m:oMathPara>
                  </a14:m>
                  <a:endParaRPr lang="en-US" sz="1458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39" name="Rechteck 38">
                  <a:extLst>
                    <a:ext uri="{FF2B5EF4-FFF2-40B4-BE49-F238E27FC236}">
                      <a16:creationId xmlns:a16="http://schemas.microsoft.com/office/drawing/2014/main" id="{5091A37A-945D-489A-B970-D95CF85AA83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08515" y="2889096"/>
                  <a:ext cx="534441" cy="326243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0" name="Rechteck 39">
                  <a:extLst>
                    <a:ext uri="{FF2B5EF4-FFF2-40B4-BE49-F238E27FC236}">
                      <a16:creationId xmlns:a16="http://schemas.microsoft.com/office/drawing/2014/main" id="{57CBE5DF-8B8B-4436-AE70-D9F922298229}"/>
                    </a:ext>
                  </a:extLst>
                </p:cNvPr>
                <p:cNvSpPr/>
                <p:nvPr/>
              </p:nvSpPr>
              <p:spPr>
                <a:xfrm>
                  <a:off x="2139392" y="4362195"/>
                  <a:ext cx="534441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458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oMath>
                    </m:oMathPara>
                  </a14:m>
                  <a:endParaRPr lang="en-US" sz="1458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40" name="Rechteck 39">
                  <a:extLst>
                    <a:ext uri="{FF2B5EF4-FFF2-40B4-BE49-F238E27FC236}">
                      <a16:creationId xmlns:a16="http://schemas.microsoft.com/office/drawing/2014/main" id="{57CBE5DF-8B8B-4436-AE70-D9F92229822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9392" y="4362195"/>
                  <a:ext cx="534441" cy="326243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1" name="Rechteck 40">
                  <a:extLst>
                    <a:ext uri="{FF2B5EF4-FFF2-40B4-BE49-F238E27FC236}">
                      <a16:creationId xmlns:a16="http://schemas.microsoft.com/office/drawing/2014/main" id="{F006A616-6CF0-40F5-8EAD-B304C4786E61}"/>
                    </a:ext>
                  </a:extLst>
                </p:cNvPr>
                <p:cNvSpPr/>
                <p:nvPr/>
              </p:nvSpPr>
              <p:spPr>
                <a:xfrm>
                  <a:off x="3518729" y="4817220"/>
                  <a:ext cx="534441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458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oMath>
                    </m:oMathPara>
                  </a14:m>
                  <a:endParaRPr lang="en-US" sz="1458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41" name="Rechteck 40">
                  <a:extLst>
                    <a:ext uri="{FF2B5EF4-FFF2-40B4-BE49-F238E27FC236}">
                      <a16:creationId xmlns:a16="http://schemas.microsoft.com/office/drawing/2014/main" id="{F006A616-6CF0-40F5-8EAD-B304C4786E6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18729" y="4817220"/>
                  <a:ext cx="534441" cy="326243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2" name="Rechteck 41">
                  <a:extLst>
                    <a:ext uri="{FF2B5EF4-FFF2-40B4-BE49-F238E27FC236}">
                      <a16:creationId xmlns:a16="http://schemas.microsoft.com/office/drawing/2014/main" id="{3CEC158B-7F60-41C0-92CC-3033742BF7F5}"/>
                    </a:ext>
                  </a:extLst>
                </p:cNvPr>
                <p:cNvSpPr/>
                <p:nvPr/>
              </p:nvSpPr>
              <p:spPr>
                <a:xfrm>
                  <a:off x="6646146" y="4015702"/>
                  <a:ext cx="534441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458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oMath>
                    </m:oMathPara>
                  </a14:m>
                  <a:endParaRPr lang="en-US" sz="1458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42" name="Rechteck 41">
                  <a:extLst>
                    <a:ext uri="{FF2B5EF4-FFF2-40B4-BE49-F238E27FC236}">
                      <a16:creationId xmlns:a16="http://schemas.microsoft.com/office/drawing/2014/main" id="{3CEC158B-7F60-41C0-92CC-3033742BF7F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6146" y="4015702"/>
                  <a:ext cx="534441" cy="326243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3" name="Rechteck 42">
                  <a:extLst>
                    <a:ext uri="{FF2B5EF4-FFF2-40B4-BE49-F238E27FC236}">
                      <a16:creationId xmlns:a16="http://schemas.microsoft.com/office/drawing/2014/main" id="{0AF00405-60A6-489C-B6AD-E2EEF0A55207}"/>
                    </a:ext>
                  </a:extLst>
                </p:cNvPr>
                <p:cNvSpPr/>
                <p:nvPr/>
              </p:nvSpPr>
              <p:spPr>
                <a:xfrm>
                  <a:off x="4863467" y="3072869"/>
                  <a:ext cx="534441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458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de-DE" sz="1458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oMath>
                    </m:oMathPara>
                  </a14:m>
                  <a:endParaRPr lang="en-US" sz="1458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43" name="Rechteck 42">
                  <a:extLst>
                    <a:ext uri="{FF2B5EF4-FFF2-40B4-BE49-F238E27FC236}">
                      <a16:creationId xmlns:a16="http://schemas.microsoft.com/office/drawing/2014/main" id="{0AF00405-60A6-489C-B6AD-E2EEF0A5520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3467" y="3072869"/>
                  <a:ext cx="534441" cy="326243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4804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Benutzerdefiniert</PresentationFormat>
  <Paragraphs>16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Cambria Math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Ostwald, Dirk</dc:creator>
  <cp:lastModifiedBy>Dirk Ostwald</cp:lastModifiedBy>
  <cp:revision>41</cp:revision>
  <dcterms:created xsi:type="dcterms:W3CDTF">2015-08-23T06:20:19Z</dcterms:created>
  <dcterms:modified xsi:type="dcterms:W3CDTF">2021-08-10T06:00:25Z</dcterms:modified>
</cp:coreProperties>
</file>